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2"/>
  </p:notesMasterIdLst>
  <p:sldIdLst>
    <p:sldId id="272" r:id="rId5"/>
    <p:sldId id="268" r:id="rId6"/>
    <p:sldId id="262" r:id="rId7"/>
    <p:sldId id="261" r:id="rId8"/>
    <p:sldId id="275" r:id="rId9"/>
    <p:sldId id="277" r:id="rId10"/>
    <p:sldId id="278" r:id="rId11"/>
    <p:sldId id="279" r:id="rId12"/>
    <p:sldId id="280" r:id="rId13"/>
    <p:sldId id="281" r:id="rId14"/>
    <p:sldId id="282" r:id="rId15"/>
    <p:sldId id="283" r:id="rId16"/>
    <p:sldId id="284" r:id="rId17"/>
    <p:sldId id="285" r:id="rId18"/>
    <p:sldId id="274" r:id="rId19"/>
    <p:sldId id="269" r:id="rId20"/>
    <p:sldId id="27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stainable Urban Planning and Development" id="{5FB0CB49-0614-42E1-9891-6BF270CF4651}">
          <p14:sldIdLst>
            <p14:sldId id="272"/>
            <p14:sldId id="268"/>
          </p14:sldIdLst>
        </p14:section>
        <p14:section name="Introduction" id="{DCFC4BED-963E-4F2A-AAFC-D3F731E13581}">
          <p14:sldIdLst>
            <p14:sldId id="262"/>
          </p14:sldIdLst>
        </p14:section>
        <p14:section name="Importance of Sustainability in Urban Development" id="{EF4E70EE-27CD-41A7-955D-AC4AD94B2A45}">
          <p14:sldIdLst>
            <p14:sldId id="261"/>
            <p14:sldId id="275"/>
          </p14:sldIdLst>
        </p14:section>
        <p14:section name="Core Principles of Sustainable Urban Planning" id="{E58E203E-0079-406D-849E-3BD094E9ACB3}">
          <p14:sldIdLst>
            <p14:sldId id="277"/>
            <p14:sldId id="278"/>
          </p14:sldIdLst>
        </p14:section>
        <p14:section name="Strategies for Implementing Sustainable Urban Development" id="{A7F6CCDA-F57F-452E-B67D-AFCE84E0824C}">
          <p14:sldIdLst>
            <p14:sldId id="279"/>
            <p14:sldId id="280"/>
          </p14:sldIdLst>
        </p14:section>
        <p14:section name="Case Studies of Successful Sustainable Cities" id="{ED41E237-82DA-4B09-9F22-136CAE24EC0F}">
          <p14:sldIdLst>
            <p14:sldId id="281"/>
            <p14:sldId id="282"/>
            <p14:sldId id="283"/>
          </p14:sldIdLst>
        </p14:section>
        <p14:section name="Role of Civil Engineers and Challenges in Sustainable Development" id="{A8B58197-ADA9-4953-91CB-4DF94A2AAF3D}">
          <p14:sldIdLst>
            <p14:sldId id="284"/>
            <p14:sldId id="285"/>
          </p14:sldIdLst>
        </p14:section>
        <p14:section name="Quote" id="{F69143C5-B528-4FC0-BE6F-B4CFE45D818A}">
          <p14:sldIdLst>
            <p14:sldId id="274"/>
          </p14:sldIdLst>
        </p14:section>
        <p14:section name="Summary" id="{16982984-5AE4-4312-B747-1A28FE4A0B67}">
          <p14:sldIdLst>
            <p14:sldId id="269"/>
          </p14:sldIdLst>
        </p14:section>
        <p14:section name="Thanks" id="{7CEEF7D8-E0EE-4AB7-AAFA-F7827C7985D0}">
          <p14:sldIdLst>
            <p14:sldId id="270"/>
          </p14:sldIdLst>
        </p14:section>
      </p14:sectionLst>
    </p:ex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ABA69D"/>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A7447A-C47B-4608-8728-AA8350FD5BBD}" v="40" dt="2024-06-01T06:32:05.6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653" autoAdjust="0"/>
    <p:restoredTop sz="94598" autoAdjust="0"/>
  </p:normalViewPr>
  <p:slideViewPr>
    <p:cSldViewPr snapToGrid="0">
      <p:cViewPr varScale="1">
        <p:scale>
          <a:sx n="73" d="100"/>
          <a:sy n="73" d="100"/>
        </p:scale>
        <p:origin x="106" y="269"/>
      </p:cViewPr>
      <p:guideLst>
        <p:guide orient="horz" pos="3024"/>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diagrams/_rels/data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image" Target="../media/image14.jpg"/><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eg"/></Relationships>
</file>

<file path=ppt/diagrams/_rels/drawing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image" Target="../media/image14.jpg"/><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4518D2-B661-452D-967A-D2EC6A38B393}" type="doc">
      <dgm:prSet loTypeId="urn:microsoft.com/office/officeart/2005/8/layout/radial1" loCatId="relationship" qsTypeId="urn:microsoft.com/office/officeart/2005/8/quickstyle/simple5" qsCatId="simple" csTypeId="urn:microsoft.com/office/officeart/2005/8/colors/accent1_2" csCatId="accent1" phldr="1"/>
      <dgm:spPr/>
      <dgm:t>
        <a:bodyPr/>
        <a:lstStyle/>
        <a:p>
          <a:endParaRPr lang="en-IN"/>
        </a:p>
      </dgm:t>
    </dgm:pt>
    <dgm:pt modelId="{F0DE6A49-3F52-4EA0-AD3A-793D119BD708}">
      <dgm:prSet phldrT="[Text]" custT="1"/>
      <dgm:spPr>
        <a:solidFill>
          <a:schemeClr val="accent6">
            <a:lumMod val="75000"/>
          </a:schemeClr>
        </a:solidFill>
      </dgm:spPr>
      <dgm:t>
        <a:bodyPr lIns="36000" tIns="36000" rIns="36000" bIns="36000"/>
        <a:lstStyle/>
        <a:p>
          <a:r>
            <a:rPr lang="en-US" sz="1100" dirty="0">
              <a:solidFill>
                <a:srgbClr val="ABA69D"/>
              </a:solidFill>
            </a:rPr>
            <a:t>Promote inclusivity, social cohesion, and community well-being.</a:t>
          </a:r>
          <a:endParaRPr lang="en-IN" sz="1100" dirty="0">
            <a:solidFill>
              <a:srgbClr val="ABA69D"/>
            </a:solidFill>
          </a:endParaRPr>
        </a:p>
      </dgm:t>
    </dgm:pt>
    <dgm:pt modelId="{91C23720-090C-4CCD-8C20-C15A4903DDF3}" type="parTrans" cxnId="{8C1D2D72-4C3E-4AED-B171-2983262E81C8}">
      <dgm:prSet/>
      <dgm:spPr/>
      <dgm:t>
        <a:bodyPr/>
        <a:lstStyle/>
        <a:p>
          <a:endParaRPr lang="en-IN" sz="2400"/>
        </a:p>
      </dgm:t>
    </dgm:pt>
    <dgm:pt modelId="{0062C87B-8A80-481B-BCB1-5EBFFB30CD7B}" type="sibTrans" cxnId="{8C1D2D72-4C3E-4AED-B171-2983262E81C8}">
      <dgm:prSet/>
      <dgm:spPr/>
      <dgm:t>
        <a:bodyPr/>
        <a:lstStyle/>
        <a:p>
          <a:endParaRPr lang="en-IN" sz="2400"/>
        </a:p>
      </dgm:t>
    </dgm:pt>
    <dgm:pt modelId="{D2A9D119-25B3-4D37-986D-68FE117C8992}">
      <dgm:prSet phldrT="[Text]" custT="1"/>
      <dgm:spPr>
        <a:solidFill>
          <a:schemeClr val="accent6">
            <a:lumMod val="75000"/>
          </a:schemeClr>
        </a:solidFill>
      </dgm:spPr>
      <dgm:t>
        <a:bodyPr lIns="36000" tIns="36000" rIns="36000" bIns="36000"/>
        <a:lstStyle/>
        <a:p>
          <a:r>
            <a:rPr lang="en-US" sz="1100" dirty="0">
              <a:solidFill>
                <a:srgbClr val="ABA69D"/>
              </a:solidFill>
            </a:rPr>
            <a:t>Balance economic growth with sustainable practices for long-term prosperity and resilience.</a:t>
          </a:r>
          <a:endParaRPr lang="en-IN" sz="1100" dirty="0">
            <a:solidFill>
              <a:srgbClr val="ABA69D"/>
            </a:solidFill>
          </a:endParaRPr>
        </a:p>
      </dgm:t>
    </dgm:pt>
    <dgm:pt modelId="{322182FE-6E5C-4AC4-A75C-9C6AD76135FB}" type="parTrans" cxnId="{BA50F75A-B1B0-43D7-ACC3-33FCD147FBB8}">
      <dgm:prSet/>
      <dgm:spPr/>
      <dgm:t>
        <a:bodyPr/>
        <a:lstStyle/>
        <a:p>
          <a:endParaRPr lang="en-IN" sz="2400"/>
        </a:p>
      </dgm:t>
    </dgm:pt>
    <dgm:pt modelId="{3494CE89-6BAE-4678-8166-C5E4A6D00582}" type="sibTrans" cxnId="{BA50F75A-B1B0-43D7-ACC3-33FCD147FBB8}">
      <dgm:prSet/>
      <dgm:spPr/>
      <dgm:t>
        <a:bodyPr/>
        <a:lstStyle/>
        <a:p>
          <a:endParaRPr lang="en-IN" sz="2400"/>
        </a:p>
      </dgm:t>
    </dgm:pt>
    <dgm:pt modelId="{C33C3F41-8F95-4A2D-B9C9-862B73CC8AB6}">
      <dgm:prSet phldrT="[Text]" custT="1"/>
      <dgm:spPr>
        <a:solidFill>
          <a:schemeClr val="accent6">
            <a:lumMod val="75000"/>
          </a:schemeClr>
        </a:solidFill>
      </dgm:spPr>
      <dgm:t>
        <a:bodyPr lIns="36000" tIns="36000" rIns="36000" bIns="36000"/>
        <a:lstStyle/>
        <a:p>
          <a:r>
            <a:rPr lang="en-US" sz="1600" dirty="0">
              <a:solidFill>
                <a:srgbClr val="ABA69D"/>
              </a:solidFill>
              <a:latin typeface="+mj-lt"/>
            </a:rPr>
            <a:t>Core Principles of Sustainable Urban Planning</a:t>
          </a:r>
          <a:endParaRPr lang="en-IN" sz="1600" dirty="0">
            <a:solidFill>
              <a:srgbClr val="ABA69D"/>
            </a:solidFill>
            <a:latin typeface="+mj-lt"/>
          </a:endParaRPr>
        </a:p>
      </dgm:t>
    </dgm:pt>
    <dgm:pt modelId="{F1C798C3-C17B-4958-BE1A-F04B0115DCB9}" type="parTrans" cxnId="{713A42E8-FBFB-4F66-ADE2-C04DEDB9FFF3}">
      <dgm:prSet/>
      <dgm:spPr/>
      <dgm:t>
        <a:bodyPr/>
        <a:lstStyle/>
        <a:p>
          <a:endParaRPr lang="en-IN"/>
        </a:p>
      </dgm:t>
    </dgm:pt>
    <dgm:pt modelId="{A90CD6E7-51F4-47E0-8A67-9CEDCBE63A3A}" type="sibTrans" cxnId="{713A42E8-FBFB-4F66-ADE2-C04DEDB9FFF3}">
      <dgm:prSet/>
      <dgm:spPr/>
      <dgm:t>
        <a:bodyPr/>
        <a:lstStyle/>
        <a:p>
          <a:endParaRPr lang="en-IN"/>
        </a:p>
      </dgm:t>
    </dgm:pt>
    <dgm:pt modelId="{BD11DCD0-DFC7-468C-B3F1-114C4A54BDFA}">
      <dgm:prSet phldrT="[Text]" custT="1"/>
      <dgm:spPr>
        <a:solidFill>
          <a:schemeClr val="accent6">
            <a:lumMod val="75000"/>
          </a:schemeClr>
        </a:solidFill>
      </dgm:spPr>
      <dgm:t>
        <a:bodyPr lIns="36000" tIns="36000" rIns="36000" bIns="36000"/>
        <a:lstStyle/>
        <a:p>
          <a:r>
            <a:rPr lang="en-US" sz="1100" dirty="0">
              <a:solidFill>
                <a:srgbClr val="ABA69D"/>
              </a:solidFill>
            </a:rPr>
            <a:t>Ensure equitable access to resources, services, and opportunities for all residents.</a:t>
          </a:r>
          <a:endParaRPr lang="en-IN" sz="1100" dirty="0">
            <a:solidFill>
              <a:srgbClr val="ABA69D"/>
            </a:solidFill>
          </a:endParaRPr>
        </a:p>
      </dgm:t>
    </dgm:pt>
    <dgm:pt modelId="{793FD541-931F-4C3D-A299-CA6A2B2FC151}" type="sibTrans" cxnId="{CC8A8781-1C09-441F-9BE7-72F35877AA35}">
      <dgm:prSet/>
      <dgm:spPr/>
      <dgm:t>
        <a:bodyPr/>
        <a:lstStyle/>
        <a:p>
          <a:endParaRPr lang="en-IN" sz="2400"/>
        </a:p>
      </dgm:t>
    </dgm:pt>
    <dgm:pt modelId="{9C1BA089-7F3D-4516-A483-49BE7898772F}" type="parTrans" cxnId="{CC8A8781-1C09-441F-9BE7-72F35877AA35}">
      <dgm:prSet/>
      <dgm:spPr/>
      <dgm:t>
        <a:bodyPr/>
        <a:lstStyle/>
        <a:p>
          <a:endParaRPr lang="en-IN" sz="2400"/>
        </a:p>
      </dgm:t>
    </dgm:pt>
    <dgm:pt modelId="{AD3B209D-B5E5-496C-98B7-9F328D66B3C5}">
      <dgm:prSet phldrT="[Text]" custT="1"/>
      <dgm:spPr>
        <a:solidFill>
          <a:schemeClr val="accent6">
            <a:lumMod val="75000"/>
          </a:schemeClr>
        </a:solidFill>
      </dgm:spPr>
      <dgm:t>
        <a:bodyPr lIns="36000" tIns="36000" rIns="36000" bIns="36000"/>
        <a:lstStyle/>
        <a:p>
          <a:r>
            <a:rPr lang="en-IN" sz="1100" dirty="0">
              <a:solidFill>
                <a:srgbClr val="ABA69D"/>
              </a:solidFill>
            </a:rPr>
            <a:t>Minimize environmental impact and preserve natural resources</a:t>
          </a:r>
        </a:p>
      </dgm:t>
    </dgm:pt>
    <dgm:pt modelId="{051DCFEE-3D41-41EF-AADF-29AD4C8C8CA9}" type="parTrans" cxnId="{ACB838E1-CA0D-498E-8E78-69546B983605}">
      <dgm:prSet/>
      <dgm:spPr/>
      <dgm:t>
        <a:bodyPr/>
        <a:lstStyle/>
        <a:p>
          <a:endParaRPr lang="en-IN"/>
        </a:p>
      </dgm:t>
    </dgm:pt>
    <dgm:pt modelId="{E423A58D-2EB4-4AA0-B207-4DFC21038800}" type="sibTrans" cxnId="{ACB838E1-CA0D-498E-8E78-69546B983605}">
      <dgm:prSet/>
      <dgm:spPr/>
      <dgm:t>
        <a:bodyPr/>
        <a:lstStyle/>
        <a:p>
          <a:endParaRPr lang="en-IN"/>
        </a:p>
      </dgm:t>
    </dgm:pt>
    <dgm:pt modelId="{E328D9AE-1313-4EF9-807F-6091D564A2A0}" type="pres">
      <dgm:prSet presAssocID="{B54518D2-B661-452D-967A-D2EC6A38B393}" presName="cycle" presStyleCnt="0">
        <dgm:presLayoutVars>
          <dgm:chMax val="1"/>
          <dgm:dir/>
          <dgm:animLvl val="ctr"/>
          <dgm:resizeHandles val="exact"/>
        </dgm:presLayoutVars>
      </dgm:prSet>
      <dgm:spPr/>
    </dgm:pt>
    <dgm:pt modelId="{E13CD31A-9185-412C-A132-CD6376FC1B1A}" type="pres">
      <dgm:prSet presAssocID="{C33C3F41-8F95-4A2D-B9C9-862B73CC8AB6}" presName="centerShape" presStyleLbl="node0" presStyleIdx="0" presStyleCnt="1" custScaleX="124224" custScaleY="126616"/>
      <dgm:spPr/>
    </dgm:pt>
    <dgm:pt modelId="{DFA689DD-4F66-4C05-A703-0DFEB7D7DD1B}" type="pres">
      <dgm:prSet presAssocID="{051DCFEE-3D41-41EF-AADF-29AD4C8C8CA9}" presName="Name9" presStyleLbl="parChTrans1D2" presStyleIdx="0" presStyleCnt="4"/>
      <dgm:spPr/>
    </dgm:pt>
    <dgm:pt modelId="{EC04E636-D331-4A24-B9C0-D8D746D0CCA0}" type="pres">
      <dgm:prSet presAssocID="{051DCFEE-3D41-41EF-AADF-29AD4C8C8CA9}" presName="connTx" presStyleLbl="parChTrans1D2" presStyleIdx="0" presStyleCnt="4"/>
      <dgm:spPr/>
    </dgm:pt>
    <dgm:pt modelId="{BD5E9888-5EE7-4DB2-AD6B-407A7C53D6BC}" type="pres">
      <dgm:prSet presAssocID="{AD3B209D-B5E5-496C-98B7-9F328D66B3C5}" presName="node" presStyleLbl="node1" presStyleIdx="0" presStyleCnt="4">
        <dgm:presLayoutVars>
          <dgm:bulletEnabled val="1"/>
        </dgm:presLayoutVars>
      </dgm:prSet>
      <dgm:spPr/>
    </dgm:pt>
    <dgm:pt modelId="{F1F316A8-B924-4E04-B24A-E7D4000A11B0}" type="pres">
      <dgm:prSet presAssocID="{9C1BA089-7F3D-4516-A483-49BE7898772F}" presName="Name9" presStyleLbl="parChTrans1D2" presStyleIdx="1" presStyleCnt="4"/>
      <dgm:spPr/>
    </dgm:pt>
    <dgm:pt modelId="{D7E9D61F-8C9D-43BB-95CB-D7947B6D462F}" type="pres">
      <dgm:prSet presAssocID="{9C1BA089-7F3D-4516-A483-49BE7898772F}" presName="connTx" presStyleLbl="parChTrans1D2" presStyleIdx="1" presStyleCnt="4"/>
      <dgm:spPr/>
    </dgm:pt>
    <dgm:pt modelId="{2DDE5AC2-4692-4EB8-B5B6-8F7D7D3CB0EE}" type="pres">
      <dgm:prSet presAssocID="{BD11DCD0-DFC7-468C-B3F1-114C4A54BDFA}" presName="node" presStyleLbl="node1" presStyleIdx="1" presStyleCnt="4">
        <dgm:presLayoutVars>
          <dgm:bulletEnabled val="1"/>
        </dgm:presLayoutVars>
      </dgm:prSet>
      <dgm:spPr/>
    </dgm:pt>
    <dgm:pt modelId="{3DB90B17-6053-426B-BD28-01196D078667}" type="pres">
      <dgm:prSet presAssocID="{91C23720-090C-4CCD-8C20-C15A4903DDF3}" presName="Name9" presStyleLbl="parChTrans1D2" presStyleIdx="2" presStyleCnt="4"/>
      <dgm:spPr/>
    </dgm:pt>
    <dgm:pt modelId="{103259D3-1EAB-4AC3-B05B-560EF1274E85}" type="pres">
      <dgm:prSet presAssocID="{91C23720-090C-4CCD-8C20-C15A4903DDF3}" presName="connTx" presStyleLbl="parChTrans1D2" presStyleIdx="2" presStyleCnt="4"/>
      <dgm:spPr/>
    </dgm:pt>
    <dgm:pt modelId="{73A06209-40CA-4377-BB34-B583FCB00FBF}" type="pres">
      <dgm:prSet presAssocID="{F0DE6A49-3F52-4EA0-AD3A-793D119BD708}" presName="node" presStyleLbl="node1" presStyleIdx="2" presStyleCnt="4">
        <dgm:presLayoutVars>
          <dgm:bulletEnabled val="1"/>
        </dgm:presLayoutVars>
      </dgm:prSet>
      <dgm:spPr/>
    </dgm:pt>
    <dgm:pt modelId="{FE364E55-2C03-4326-A6B3-DB83B0FAC65E}" type="pres">
      <dgm:prSet presAssocID="{322182FE-6E5C-4AC4-A75C-9C6AD76135FB}" presName="Name9" presStyleLbl="parChTrans1D2" presStyleIdx="3" presStyleCnt="4"/>
      <dgm:spPr/>
    </dgm:pt>
    <dgm:pt modelId="{53219928-B924-40D2-AD05-C2CC91431D72}" type="pres">
      <dgm:prSet presAssocID="{322182FE-6E5C-4AC4-A75C-9C6AD76135FB}" presName="connTx" presStyleLbl="parChTrans1D2" presStyleIdx="3" presStyleCnt="4"/>
      <dgm:spPr/>
    </dgm:pt>
    <dgm:pt modelId="{9DC36A48-130E-4D24-90B0-C91750AF3F71}" type="pres">
      <dgm:prSet presAssocID="{D2A9D119-25B3-4D37-986D-68FE117C8992}" presName="node" presStyleLbl="node1" presStyleIdx="3" presStyleCnt="4">
        <dgm:presLayoutVars>
          <dgm:bulletEnabled val="1"/>
        </dgm:presLayoutVars>
      </dgm:prSet>
      <dgm:spPr/>
    </dgm:pt>
  </dgm:ptLst>
  <dgm:cxnLst>
    <dgm:cxn modelId="{2AD2420C-3C6A-422E-BB03-260C12146B7C}" type="presOf" srcId="{322182FE-6E5C-4AC4-A75C-9C6AD76135FB}" destId="{53219928-B924-40D2-AD05-C2CC91431D72}" srcOrd="1" destOrd="0" presId="urn:microsoft.com/office/officeart/2005/8/layout/radial1"/>
    <dgm:cxn modelId="{7A5DDF0D-8AF3-42E2-AAF7-B9B068ADE405}" type="presOf" srcId="{051DCFEE-3D41-41EF-AADF-29AD4C8C8CA9}" destId="{DFA689DD-4F66-4C05-A703-0DFEB7D7DD1B}" srcOrd="0" destOrd="0" presId="urn:microsoft.com/office/officeart/2005/8/layout/radial1"/>
    <dgm:cxn modelId="{05E18119-E801-4930-8A57-A220DCF6CCD8}" type="presOf" srcId="{D2A9D119-25B3-4D37-986D-68FE117C8992}" destId="{9DC36A48-130E-4D24-90B0-C91750AF3F71}" srcOrd="0" destOrd="0" presId="urn:microsoft.com/office/officeart/2005/8/layout/radial1"/>
    <dgm:cxn modelId="{415EFC32-A753-4971-B5FA-425C8C35919F}" type="presOf" srcId="{9C1BA089-7F3D-4516-A483-49BE7898772F}" destId="{D7E9D61F-8C9D-43BB-95CB-D7947B6D462F}" srcOrd="1" destOrd="0" presId="urn:microsoft.com/office/officeart/2005/8/layout/radial1"/>
    <dgm:cxn modelId="{52BE0C34-889A-4D4F-9ED4-C458C27E7424}" type="presOf" srcId="{322182FE-6E5C-4AC4-A75C-9C6AD76135FB}" destId="{FE364E55-2C03-4326-A6B3-DB83B0FAC65E}" srcOrd="0" destOrd="0" presId="urn:microsoft.com/office/officeart/2005/8/layout/radial1"/>
    <dgm:cxn modelId="{2C98CD3E-0EAA-4EC4-8389-049A860EF96E}" type="presOf" srcId="{91C23720-090C-4CCD-8C20-C15A4903DDF3}" destId="{3DB90B17-6053-426B-BD28-01196D078667}" srcOrd="0" destOrd="0" presId="urn:microsoft.com/office/officeart/2005/8/layout/radial1"/>
    <dgm:cxn modelId="{8CF8FE40-CA89-4916-8BEC-DF66B40A41BA}" type="presOf" srcId="{AD3B209D-B5E5-496C-98B7-9F328D66B3C5}" destId="{BD5E9888-5EE7-4DB2-AD6B-407A7C53D6BC}" srcOrd="0" destOrd="0" presId="urn:microsoft.com/office/officeart/2005/8/layout/radial1"/>
    <dgm:cxn modelId="{AAD6234F-5B11-4B4E-A05D-8148566669ED}" type="presOf" srcId="{C33C3F41-8F95-4A2D-B9C9-862B73CC8AB6}" destId="{E13CD31A-9185-412C-A132-CD6376FC1B1A}" srcOrd="0" destOrd="0" presId="urn:microsoft.com/office/officeart/2005/8/layout/radial1"/>
    <dgm:cxn modelId="{8C1D2D72-4C3E-4AED-B171-2983262E81C8}" srcId="{C33C3F41-8F95-4A2D-B9C9-862B73CC8AB6}" destId="{F0DE6A49-3F52-4EA0-AD3A-793D119BD708}" srcOrd="2" destOrd="0" parTransId="{91C23720-090C-4CCD-8C20-C15A4903DDF3}" sibTransId="{0062C87B-8A80-481B-BCB1-5EBFFB30CD7B}"/>
    <dgm:cxn modelId="{BA50F75A-B1B0-43D7-ACC3-33FCD147FBB8}" srcId="{C33C3F41-8F95-4A2D-B9C9-862B73CC8AB6}" destId="{D2A9D119-25B3-4D37-986D-68FE117C8992}" srcOrd="3" destOrd="0" parTransId="{322182FE-6E5C-4AC4-A75C-9C6AD76135FB}" sibTransId="{3494CE89-6BAE-4678-8166-C5E4A6D00582}"/>
    <dgm:cxn modelId="{CC8A8781-1C09-441F-9BE7-72F35877AA35}" srcId="{C33C3F41-8F95-4A2D-B9C9-862B73CC8AB6}" destId="{BD11DCD0-DFC7-468C-B3F1-114C4A54BDFA}" srcOrd="1" destOrd="0" parTransId="{9C1BA089-7F3D-4516-A483-49BE7898772F}" sibTransId="{793FD541-931F-4C3D-A299-CA6A2B2FC151}"/>
    <dgm:cxn modelId="{73B39A91-B57E-4DD2-A60C-B2903E34543C}" type="presOf" srcId="{91C23720-090C-4CCD-8C20-C15A4903DDF3}" destId="{103259D3-1EAB-4AC3-B05B-560EF1274E85}" srcOrd="1" destOrd="0" presId="urn:microsoft.com/office/officeart/2005/8/layout/radial1"/>
    <dgm:cxn modelId="{020C299E-3246-440E-89B7-6CF8C8CE0265}" type="presOf" srcId="{BD11DCD0-DFC7-468C-B3F1-114C4A54BDFA}" destId="{2DDE5AC2-4692-4EB8-B5B6-8F7D7D3CB0EE}" srcOrd="0" destOrd="0" presId="urn:microsoft.com/office/officeart/2005/8/layout/radial1"/>
    <dgm:cxn modelId="{EECF6FAE-B073-46C2-ADF1-E74D032878E0}" type="presOf" srcId="{9C1BA089-7F3D-4516-A483-49BE7898772F}" destId="{F1F316A8-B924-4E04-B24A-E7D4000A11B0}" srcOrd="0" destOrd="0" presId="urn:microsoft.com/office/officeart/2005/8/layout/radial1"/>
    <dgm:cxn modelId="{4B7408BA-2FFF-43D9-9BB7-D1928B045DFE}" type="presOf" srcId="{B54518D2-B661-452D-967A-D2EC6A38B393}" destId="{E328D9AE-1313-4EF9-807F-6091D564A2A0}" srcOrd="0" destOrd="0" presId="urn:microsoft.com/office/officeart/2005/8/layout/radial1"/>
    <dgm:cxn modelId="{61A8F0CD-1501-46D4-BE1F-40FA5FFC5778}" type="presOf" srcId="{051DCFEE-3D41-41EF-AADF-29AD4C8C8CA9}" destId="{EC04E636-D331-4A24-B9C0-D8D746D0CCA0}" srcOrd="1" destOrd="0" presId="urn:microsoft.com/office/officeart/2005/8/layout/radial1"/>
    <dgm:cxn modelId="{ACB838E1-CA0D-498E-8E78-69546B983605}" srcId="{C33C3F41-8F95-4A2D-B9C9-862B73CC8AB6}" destId="{AD3B209D-B5E5-496C-98B7-9F328D66B3C5}" srcOrd="0" destOrd="0" parTransId="{051DCFEE-3D41-41EF-AADF-29AD4C8C8CA9}" sibTransId="{E423A58D-2EB4-4AA0-B207-4DFC21038800}"/>
    <dgm:cxn modelId="{9B1098E7-9AA9-4DCE-AC83-1DC7BFA4E85E}" type="presOf" srcId="{F0DE6A49-3F52-4EA0-AD3A-793D119BD708}" destId="{73A06209-40CA-4377-BB34-B583FCB00FBF}" srcOrd="0" destOrd="0" presId="urn:microsoft.com/office/officeart/2005/8/layout/radial1"/>
    <dgm:cxn modelId="{713A42E8-FBFB-4F66-ADE2-C04DEDB9FFF3}" srcId="{B54518D2-B661-452D-967A-D2EC6A38B393}" destId="{C33C3F41-8F95-4A2D-B9C9-862B73CC8AB6}" srcOrd="0" destOrd="0" parTransId="{F1C798C3-C17B-4958-BE1A-F04B0115DCB9}" sibTransId="{A90CD6E7-51F4-47E0-8A67-9CEDCBE63A3A}"/>
    <dgm:cxn modelId="{669BE231-9AF1-41FA-8043-905A4F74DA4E}" type="presParOf" srcId="{E328D9AE-1313-4EF9-807F-6091D564A2A0}" destId="{E13CD31A-9185-412C-A132-CD6376FC1B1A}" srcOrd="0" destOrd="0" presId="urn:microsoft.com/office/officeart/2005/8/layout/radial1"/>
    <dgm:cxn modelId="{1A91E443-A2AD-426E-A312-A1C08EB2B3C7}" type="presParOf" srcId="{E328D9AE-1313-4EF9-807F-6091D564A2A0}" destId="{DFA689DD-4F66-4C05-A703-0DFEB7D7DD1B}" srcOrd="1" destOrd="0" presId="urn:microsoft.com/office/officeart/2005/8/layout/radial1"/>
    <dgm:cxn modelId="{57CBE976-390C-4731-97EE-71B56413F823}" type="presParOf" srcId="{DFA689DD-4F66-4C05-A703-0DFEB7D7DD1B}" destId="{EC04E636-D331-4A24-B9C0-D8D746D0CCA0}" srcOrd="0" destOrd="0" presId="urn:microsoft.com/office/officeart/2005/8/layout/radial1"/>
    <dgm:cxn modelId="{EC144F90-BE2D-48F0-BAB2-E8E282746559}" type="presParOf" srcId="{E328D9AE-1313-4EF9-807F-6091D564A2A0}" destId="{BD5E9888-5EE7-4DB2-AD6B-407A7C53D6BC}" srcOrd="2" destOrd="0" presId="urn:microsoft.com/office/officeart/2005/8/layout/radial1"/>
    <dgm:cxn modelId="{8F22C943-2ACC-4988-9ABA-6A7E7BBF646A}" type="presParOf" srcId="{E328D9AE-1313-4EF9-807F-6091D564A2A0}" destId="{F1F316A8-B924-4E04-B24A-E7D4000A11B0}" srcOrd="3" destOrd="0" presId="urn:microsoft.com/office/officeart/2005/8/layout/radial1"/>
    <dgm:cxn modelId="{35DE74DE-EE02-4DF1-91B1-17844AA449DC}" type="presParOf" srcId="{F1F316A8-B924-4E04-B24A-E7D4000A11B0}" destId="{D7E9D61F-8C9D-43BB-95CB-D7947B6D462F}" srcOrd="0" destOrd="0" presId="urn:microsoft.com/office/officeart/2005/8/layout/radial1"/>
    <dgm:cxn modelId="{EA9BD452-25C9-4D64-B286-8E3C2A7D337C}" type="presParOf" srcId="{E328D9AE-1313-4EF9-807F-6091D564A2A0}" destId="{2DDE5AC2-4692-4EB8-B5B6-8F7D7D3CB0EE}" srcOrd="4" destOrd="0" presId="urn:microsoft.com/office/officeart/2005/8/layout/radial1"/>
    <dgm:cxn modelId="{31FD58E7-33BD-4C96-9DE0-1C0CDCC00E64}" type="presParOf" srcId="{E328D9AE-1313-4EF9-807F-6091D564A2A0}" destId="{3DB90B17-6053-426B-BD28-01196D078667}" srcOrd="5" destOrd="0" presId="urn:microsoft.com/office/officeart/2005/8/layout/radial1"/>
    <dgm:cxn modelId="{0C205644-25DA-4F5E-B9CB-DD5DFFFEC4EC}" type="presParOf" srcId="{3DB90B17-6053-426B-BD28-01196D078667}" destId="{103259D3-1EAB-4AC3-B05B-560EF1274E85}" srcOrd="0" destOrd="0" presId="urn:microsoft.com/office/officeart/2005/8/layout/radial1"/>
    <dgm:cxn modelId="{30CE4109-C700-437A-82C9-3A161B8592EB}" type="presParOf" srcId="{E328D9AE-1313-4EF9-807F-6091D564A2A0}" destId="{73A06209-40CA-4377-BB34-B583FCB00FBF}" srcOrd="6" destOrd="0" presId="urn:microsoft.com/office/officeart/2005/8/layout/radial1"/>
    <dgm:cxn modelId="{04E99F7F-E81F-454A-B32D-9D3CF09A3A14}" type="presParOf" srcId="{E328D9AE-1313-4EF9-807F-6091D564A2A0}" destId="{FE364E55-2C03-4326-A6B3-DB83B0FAC65E}" srcOrd="7" destOrd="0" presId="urn:microsoft.com/office/officeart/2005/8/layout/radial1"/>
    <dgm:cxn modelId="{CBDCDE81-D699-486E-A672-BF1B3C806881}" type="presParOf" srcId="{FE364E55-2C03-4326-A6B3-DB83B0FAC65E}" destId="{53219928-B924-40D2-AD05-C2CC91431D72}" srcOrd="0" destOrd="0" presId="urn:microsoft.com/office/officeart/2005/8/layout/radial1"/>
    <dgm:cxn modelId="{B88D68E3-E16D-4F4B-A9B5-62FAB3D39F86}" type="presParOf" srcId="{E328D9AE-1313-4EF9-807F-6091D564A2A0}" destId="{9DC36A48-130E-4D24-90B0-C91750AF3F71}"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7DD32A-3385-4DAC-9B5E-0363D363F5B1}" type="doc">
      <dgm:prSet loTypeId="urn:microsoft.com/office/officeart/2008/layout/TitlePictureLineup" loCatId="picture" qsTypeId="urn:microsoft.com/office/officeart/2005/8/quickstyle/simple5" qsCatId="simple" csTypeId="urn:microsoft.com/office/officeart/2005/8/colors/accent1_2" csCatId="accent1" phldr="1"/>
      <dgm:spPr/>
      <dgm:t>
        <a:bodyPr/>
        <a:lstStyle/>
        <a:p>
          <a:endParaRPr lang="en-IN"/>
        </a:p>
      </dgm:t>
    </dgm:pt>
    <dgm:pt modelId="{BE0C6DA3-FFC3-496F-9158-1432320F79FA}">
      <dgm:prSet phldrT="[Text]" custT="1">
        <dgm:style>
          <a:lnRef idx="0">
            <a:schemeClr val="accent6"/>
          </a:lnRef>
          <a:fillRef idx="3">
            <a:schemeClr val="accent6"/>
          </a:fillRef>
          <a:effectRef idx="3">
            <a:schemeClr val="accent6"/>
          </a:effectRef>
          <a:fontRef idx="minor">
            <a:schemeClr val="lt1"/>
          </a:fontRef>
        </dgm:style>
      </dgm:prSet>
      <dgm:spPr/>
      <dgm:t>
        <a:bodyPr/>
        <a:lstStyle/>
        <a:p>
          <a:r>
            <a:rPr lang="en-IN" sz="1200" dirty="0">
              <a:solidFill>
                <a:srgbClr val="ABA69D"/>
              </a:solidFill>
            </a:rPr>
            <a:t>Smart Growth Planning</a:t>
          </a:r>
        </a:p>
      </dgm:t>
    </dgm:pt>
    <dgm:pt modelId="{6FD30BF8-7C07-4C54-8654-64DC1CBE5E38}" type="parTrans" cxnId="{52E6F81E-8EC7-4EBD-A00F-A426B9480E4E}">
      <dgm:prSet/>
      <dgm:spPr/>
      <dgm:t>
        <a:bodyPr/>
        <a:lstStyle/>
        <a:p>
          <a:endParaRPr lang="en-IN" sz="2800">
            <a:solidFill>
              <a:srgbClr val="ABA69D"/>
            </a:solidFill>
          </a:endParaRPr>
        </a:p>
      </dgm:t>
    </dgm:pt>
    <dgm:pt modelId="{642FBD96-84CF-483B-B16B-5E28110600F9}" type="sibTrans" cxnId="{52E6F81E-8EC7-4EBD-A00F-A426B9480E4E}">
      <dgm:prSet/>
      <dgm:spPr/>
      <dgm:t>
        <a:bodyPr/>
        <a:lstStyle/>
        <a:p>
          <a:endParaRPr lang="en-IN" sz="2800">
            <a:solidFill>
              <a:srgbClr val="ABA69D"/>
            </a:solidFill>
          </a:endParaRPr>
        </a:p>
      </dgm:t>
    </dgm:pt>
    <dgm:pt modelId="{3C0BA2D9-3E86-4D51-8F50-7FFFA066B6C8}">
      <dgm:prSet phldrT="[Text]" custT="1">
        <dgm:style>
          <a:lnRef idx="0">
            <a:schemeClr val="accent6"/>
          </a:lnRef>
          <a:fillRef idx="3">
            <a:schemeClr val="accent6"/>
          </a:fillRef>
          <a:effectRef idx="3">
            <a:schemeClr val="accent6"/>
          </a:effectRef>
          <a:fontRef idx="minor">
            <a:schemeClr val="lt1"/>
          </a:fontRef>
        </dgm:style>
      </dgm:prSet>
      <dgm:spPr/>
      <dgm:t>
        <a:bodyPr/>
        <a:lstStyle/>
        <a:p>
          <a:r>
            <a:rPr lang="en-IN" sz="1200">
              <a:solidFill>
                <a:srgbClr val="ABA69D"/>
              </a:solidFill>
            </a:rPr>
            <a:t>Green Building Practices</a:t>
          </a:r>
          <a:endParaRPr lang="en-IN" sz="1200" dirty="0">
            <a:solidFill>
              <a:srgbClr val="ABA69D"/>
            </a:solidFill>
          </a:endParaRPr>
        </a:p>
      </dgm:t>
    </dgm:pt>
    <dgm:pt modelId="{755ED6D4-CF90-47FA-B691-C0672B2F52AD}" type="parTrans" cxnId="{5BB8841A-673B-45F6-AB88-A7D02E071E08}">
      <dgm:prSet/>
      <dgm:spPr/>
      <dgm:t>
        <a:bodyPr/>
        <a:lstStyle/>
        <a:p>
          <a:endParaRPr lang="en-IN" sz="2800">
            <a:solidFill>
              <a:srgbClr val="ABA69D"/>
            </a:solidFill>
          </a:endParaRPr>
        </a:p>
      </dgm:t>
    </dgm:pt>
    <dgm:pt modelId="{8EF36965-AEF6-45E1-A095-E5BFD7EA3006}" type="sibTrans" cxnId="{5BB8841A-673B-45F6-AB88-A7D02E071E08}">
      <dgm:prSet/>
      <dgm:spPr/>
      <dgm:t>
        <a:bodyPr/>
        <a:lstStyle/>
        <a:p>
          <a:endParaRPr lang="en-IN" sz="2800">
            <a:solidFill>
              <a:srgbClr val="ABA69D"/>
            </a:solidFill>
          </a:endParaRPr>
        </a:p>
      </dgm:t>
    </dgm:pt>
    <dgm:pt modelId="{0726F313-BB1E-4E72-A19C-7417C3797380}">
      <dgm:prSet phldrT="[Text]" custT="1">
        <dgm:style>
          <a:lnRef idx="0">
            <a:schemeClr val="accent6"/>
          </a:lnRef>
          <a:fillRef idx="3">
            <a:schemeClr val="accent6"/>
          </a:fillRef>
          <a:effectRef idx="3">
            <a:schemeClr val="accent6"/>
          </a:effectRef>
          <a:fontRef idx="minor">
            <a:schemeClr val="lt1"/>
          </a:fontRef>
        </dgm:style>
      </dgm:prSet>
      <dgm:spPr/>
      <dgm:t>
        <a:bodyPr/>
        <a:lstStyle/>
        <a:p>
          <a:r>
            <a:rPr lang="en-IN" sz="1200">
              <a:solidFill>
                <a:srgbClr val="ABA69D"/>
              </a:solidFill>
            </a:rPr>
            <a:t>Public Transportation Enhancement</a:t>
          </a:r>
          <a:endParaRPr lang="en-IN" sz="1200" dirty="0">
            <a:solidFill>
              <a:srgbClr val="ABA69D"/>
            </a:solidFill>
          </a:endParaRPr>
        </a:p>
      </dgm:t>
    </dgm:pt>
    <dgm:pt modelId="{3E0C9DEA-EEBE-40A9-B309-30693F1D52B6}" type="parTrans" cxnId="{C30406D4-7A21-430A-A414-1CB4333B2E71}">
      <dgm:prSet/>
      <dgm:spPr/>
      <dgm:t>
        <a:bodyPr/>
        <a:lstStyle/>
        <a:p>
          <a:endParaRPr lang="en-IN" sz="2800">
            <a:solidFill>
              <a:srgbClr val="ABA69D"/>
            </a:solidFill>
          </a:endParaRPr>
        </a:p>
      </dgm:t>
    </dgm:pt>
    <dgm:pt modelId="{350B21E4-E62E-40D9-BBB6-ADD623F8DFA3}" type="sibTrans" cxnId="{C30406D4-7A21-430A-A414-1CB4333B2E71}">
      <dgm:prSet/>
      <dgm:spPr/>
      <dgm:t>
        <a:bodyPr/>
        <a:lstStyle/>
        <a:p>
          <a:endParaRPr lang="en-IN" sz="2800">
            <a:solidFill>
              <a:srgbClr val="ABA69D"/>
            </a:solidFill>
          </a:endParaRPr>
        </a:p>
      </dgm:t>
    </dgm:pt>
    <dgm:pt modelId="{D1D2241E-A8EF-4987-9CC0-191D9158FCAC}">
      <dgm:prSet phldrT="[Text]" custT="1"/>
      <dgm:spPr/>
      <dgm:t>
        <a:bodyPr/>
        <a:lstStyle/>
        <a:p>
          <a:r>
            <a:rPr lang="en-US" sz="1200">
              <a:solidFill>
                <a:srgbClr val="ABA69D"/>
              </a:solidFill>
            </a:rPr>
            <a:t>Expansion of public transit networks and promotion of active transportation.</a:t>
          </a:r>
          <a:endParaRPr lang="en-IN" sz="1200" dirty="0">
            <a:solidFill>
              <a:srgbClr val="ABA69D"/>
            </a:solidFill>
          </a:endParaRPr>
        </a:p>
      </dgm:t>
    </dgm:pt>
    <dgm:pt modelId="{42A6547E-A048-4FE6-A418-D6132B57FB40}" type="parTrans" cxnId="{5200F3B5-06F6-4684-9F05-B997503561A2}">
      <dgm:prSet/>
      <dgm:spPr/>
      <dgm:t>
        <a:bodyPr/>
        <a:lstStyle/>
        <a:p>
          <a:endParaRPr lang="en-IN" sz="2800">
            <a:solidFill>
              <a:srgbClr val="ABA69D"/>
            </a:solidFill>
          </a:endParaRPr>
        </a:p>
      </dgm:t>
    </dgm:pt>
    <dgm:pt modelId="{98AFCA45-7039-4907-926F-587AE31805F8}" type="sibTrans" cxnId="{5200F3B5-06F6-4684-9F05-B997503561A2}">
      <dgm:prSet/>
      <dgm:spPr/>
      <dgm:t>
        <a:bodyPr/>
        <a:lstStyle/>
        <a:p>
          <a:endParaRPr lang="en-IN" sz="2800">
            <a:solidFill>
              <a:srgbClr val="ABA69D"/>
            </a:solidFill>
          </a:endParaRPr>
        </a:p>
      </dgm:t>
    </dgm:pt>
    <dgm:pt modelId="{F3F4BD38-EAA2-4260-9211-D3FB061AF26B}">
      <dgm:prSet phldrT="[Text]" custT="1"/>
      <dgm:spPr/>
      <dgm:t>
        <a:bodyPr/>
        <a:lstStyle/>
        <a:p>
          <a:r>
            <a:rPr lang="en-US" sz="1200">
              <a:solidFill>
                <a:srgbClr val="ABA69D"/>
              </a:solidFill>
            </a:rPr>
            <a:t>Compact and efficient land use to reduce sprawl and preserve natural areas.</a:t>
          </a:r>
          <a:endParaRPr lang="en-IN" sz="1200" dirty="0">
            <a:solidFill>
              <a:srgbClr val="ABA69D"/>
            </a:solidFill>
          </a:endParaRPr>
        </a:p>
      </dgm:t>
    </dgm:pt>
    <dgm:pt modelId="{118EAD5C-652C-44B7-9A3C-97C0B29F3D59}" type="parTrans" cxnId="{CA91C1CE-FF73-4A1D-B9D2-9CE5D4BAD682}">
      <dgm:prSet/>
      <dgm:spPr/>
      <dgm:t>
        <a:bodyPr/>
        <a:lstStyle/>
        <a:p>
          <a:endParaRPr lang="en-IN" sz="2800">
            <a:solidFill>
              <a:srgbClr val="ABA69D"/>
            </a:solidFill>
          </a:endParaRPr>
        </a:p>
      </dgm:t>
    </dgm:pt>
    <dgm:pt modelId="{1A525FF3-0F0A-45BE-ACD7-55CF64B4C9FA}" type="sibTrans" cxnId="{CA91C1CE-FF73-4A1D-B9D2-9CE5D4BAD682}">
      <dgm:prSet/>
      <dgm:spPr/>
      <dgm:t>
        <a:bodyPr/>
        <a:lstStyle/>
        <a:p>
          <a:endParaRPr lang="en-IN" sz="2800">
            <a:solidFill>
              <a:srgbClr val="ABA69D"/>
            </a:solidFill>
          </a:endParaRPr>
        </a:p>
      </dgm:t>
    </dgm:pt>
    <dgm:pt modelId="{D5F21689-2F93-4398-9396-062FCED40B51}">
      <dgm:prSet phldrT="[Text]" custT="1"/>
      <dgm:spPr/>
      <dgm:t>
        <a:bodyPr/>
        <a:lstStyle/>
        <a:p>
          <a:r>
            <a:rPr lang="en-US" sz="1200">
              <a:solidFill>
                <a:srgbClr val="ABA69D"/>
              </a:solidFill>
            </a:rPr>
            <a:t>Use of sustainable materials, energy-efficient design, and green infrastructure.</a:t>
          </a:r>
          <a:endParaRPr lang="en-IN" sz="1200" dirty="0">
            <a:solidFill>
              <a:srgbClr val="ABA69D"/>
            </a:solidFill>
          </a:endParaRPr>
        </a:p>
      </dgm:t>
    </dgm:pt>
    <dgm:pt modelId="{A6455FE3-A49F-47FE-847A-EE0EF49D64D0}" type="parTrans" cxnId="{C0999ED4-8F1E-4E45-A916-6B4295FDF0D3}">
      <dgm:prSet/>
      <dgm:spPr/>
      <dgm:t>
        <a:bodyPr/>
        <a:lstStyle/>
        <a:p>
          <a:endParaRPr lang="en-IN" sz="2800">
            <a:solidFill>
              <a:srgbClr val="ABA69D"/>
            </a:solidFill>
          </a:endParaRPr>
        </a:p>
      </dgm:t>
    </dgm:pt>
    <dgm:pt modelId="{B59C640D-FDF8-4003-BDFD-B555ABC5FD08}" type="sibTrans" cxnId="{C0999ED4-8F1E-4E45-A916-6B4295FDF0D3}">
      <dgm:prSet/>
      <dgm:spPr/>
      <dgm:t>
        <a:bodyPr/>
        <a:lstStyle/>
        <a:p>
          <a:endParaRPr lang="en-IN" sz="2800">
            <a:solidFill>
              <a:srgbClr val="ABA69D"/>
            </a:solidFill>
          </a:endParaRPr>
        </a:p>
      </dgm:t>
    </dgm:pt>
    <dgm:pt modelId="{9D74722C-D816-4149-B815-626E7BDCEB8D}">
      <dgm:prSet custT="1">
        <dgm:style>
          <a:lnRef idx="0">
            <a:schemeClr val="accent6"/>
          </a:lnRef>
          <a:fillRef idx="3">
            <a:schemeClr val="accent6"/>
          </a:fillRef>
          <a:effectRef idx="3">
            <a:schemeClr val="accent6"/>
          </a:effectRef>
          <a:fontRef idx="minor">
            <a:schemeClr val="lt1"/>
          </a:fontRef>
        </dgm:style>
      </dgm:prSet>
      <dgm:spPr/>
      <dgm:t>
        <a:bodyPr/>
        <a:lstStyle/>
        <a:p>
          <a:r>
            <a:rPr lang="en-IN" sz="1200">
              <a:solidFill>
                <a:srgbClr val="ABA69D"/>
              </a:solidFill>
            </a:rPr>
            <a:t>Mixed-Use Development</a:t>
          </a:r>
          <a:endParaRPr lang="en-IN" sz="1200" dirty="0">
            <a:solidFill>
              <a:srgbClr val="ABA69D"/>
            </a:solidFill>
          </a:endParaRPr>
        </a:p>
      </dgm:t>
    </dgm:pt>
    <dgm:pt modelId="{89281E59-7DFE-4D49-8602-A443EE993024}" type="parTrans" cxnId="{1F878AA4-F2BB-4306-ADBA-60C21389FC67}">
      <dgm:prSet/>
      <dgm:spPr/>
      <dgm:t>
        <a:bodyPr/>
        <a:lstStyle/>
        <a:p>
          <a:endParaRPr lang="en-IN" sz="2800">
            <a:solidFill>
              <a:srgbClr val="ABA69D"/>
            </a:solidFill>
          </a:endParaRPr>
        </a:p>
      </dgm:t>
    </dgm:pt>
    <dgm:pt modelId="{429FD14B-B344-45F0-9D89-782CEF2F8999}" type="sibTrans" cxnId="{1F878AA4-F2BB-4306-ADBA-60C21389FC67}">
      <dgm:prSet/>
      <dgm:spPr/>
      <dgm:t>
        <a:bodyPr/>
        <a:lstStyle/>
        <a:p>
          <a:endParaRPr lang="en-IN" sz="2800">
            <a:solidFill>
              <a:srgbClr val="ABA69D"/>
            </a:solidFill>
          </a:endParaRPr>
        </a:p>
      </dgm:t>
    </dgm:pt>
    <dgm:pt modelId="{19C6FCEE-2C7B-4F8A-B260-B3CE8DB3D767}">
      <dgm:prSet custT="1"/>
      <dgm:spPr/>
      <dgm:t>
        <a:bodyPr/>
        <a:lstStyle/>
        <a:p>
          <a:r>
            <a:rPr lang="en-US" sz="1200">
              <a:solidFill>
                <a:srgbClr val="ABA69D"/>
              </a:solidFill>
            </a:rPr>
            <a:t>Integration of residential, commercial, and recreational spaces to reduce travel distances.</a:t>
          </a:r>
          <a:endParaRPr lang="en-IN" sz="1200" dirty="0">
            <a:solidFill>
              <a:srgbClr val="ABA69D"/>
            </a:solidFill>
          </a:endParaRPr>
        </a:p>
      </dgm:t>
    </dgm:pt>
    <dgm:pt modelId="{F4CC981D-086E-4752-B18A-DF8EC677286D}" type="parTrans" cxnId="{F06EE852-6930-4A81-B7C7-24499553E1F5}">
      <dgm:prSet/>
      <dgm:spPr/>
      <dgm:t>
        <a:bodyPr/>
        <a:lstStyle/>
        <a:p>
          <a:endParaRPr lang="en-IN" sz="2800">
            <a:solidFill>
              <a:srgbClr val="ABA69D"/>
            </a:solidFill>
          </a:endParaRPr>
        </a:p>
      </dgm:t>
    </dgm:pt>
    <dgm:pt modelId="{BBC71056-143A-4A9F-A6B1-CF0D8AC93776}" type="sibTrans" cxnId="{F06EE852-6930-4A81-B7C7-24499553E1F5}">
      <dgm:prSet/>
      <dgm:spPr/>
      <dgm:t>
        <a:bodyPr/>
        <a:lstStyle/>
        <a:p>
          <a:endParaRPr lang="en-IN" sz="2800">
            <a:solidFill>
              <a:srgbClr val="ABA69D"/>
            </a:solidFill>
          </a:endParaRPr>
        </a:p>
      </dgm:t>
    </dgm:pt>
    <dgm:pt modelId="{36393676-4327-4B71-80E7-5B687421E074}">
      <dgm:prSet phldrT="[Text]" custT="1">
        <dgm:style>
          <a:lnRef idx="0">
            <a:schemeClr val="accent6"/>
          </a:lnRef>
          <a:fillRef idx="3">
            <a:schemeClr val="accent6"/>
          </a:fillRef>
          <a:effectRef idx="3">
            <a:schemeClr val="accent6"/>
          </a:effectRef>
          <a:fontRef idx="minor">
            <a:schemeClr val="lt1"/>
          </a:fontRef>
        </dgm:style>
      </dgm:prSet>
      <dgm:spPr/>
      <dgm:t>
        <a:bodyPr/>
        <a:lstStyle/>
        <a:p>
          <a:r>
            <a:rPr lang="en-IN" sz="1200" b="1" i="0">
              <a:solidFill>
                <a:srgbClr val="ABA69D"/>
              </a:solidFill>
            </a:rPr>
            <a:t>Waste Management and Recycling</a:t>
          </a:r>
          <a:endParaRPr lang="en-IN" sz="1200" dirty="0">
            <a:solidFill>
              <a:srgbClr val="ABA69D"/>
            </a:solidFill>
          </a:endParaRPr>
        </a:p>
      </dgm:t>
    </dgm:pt>
    <dgm:pt modelId="{3324A794-1A93-4CEC-BE72-74E85FF32F3E}" type="sibTrans" cxnId="{8E89B535-1CEC-4E3B-BEA0-72A8D96B4C07}">
      <dgm:prSet/>
      <dgm:spPr/>
      <dgm:t>
        <a:bodyPr/>
        <a:lstStyle/>
        <a:p>
          <a:endParaRPr lang="en-IN" sz="2800">
            <a:solidFill>
              <a:srgbClr val="ABA69D"/>
            </a:solidFill>
          </a:endParaRPr>
        </a:p>
      </dgm:t>
    </dgm:pt>
    <dgm:pt modelId="{74B162B6-1395-425E-8540-58EFF2C147C5}" type="parTrans" cxnId="{8E89B535-1CEC-4E3B-BEA0-72A8D96B4C07}">
      <dgm:prSet/>
      <dgm:spPr/>
      <dgm:t>
        <a:bodyPr/>
        <a:lstStyle/>
        <a:p>
          <a:endParaRPr lang="en-IN" sz="2800">
            <a:solidFill>
              <a:srgbClr val="ABA69D"/>
            </a:solidFill>
          </a:endParaRPr>
        </a:p>
      </dgm:t>
    </dgm:pt>
    <dgm:pt modelId="{703E474E-3F8B-41E9-9245-41B6FE74A97F}">
      <dgm:prSet phldrT="[Text]" custT="1"/>
      <dgm:spPr/>
      <dgm:t>
        <a:bodyPr/>
        <a:lstStyle/>
        <a:p>
          <a:pPr algn="ctr">
            <a:buNone/>
          </a:pPr>
          <a:r>
            <a:rPr lang="en-US" sz="1200">
              <a:solidFill>
                <a:srgbClr val="ABA69D"/>
              </a:solidFill>
            </a:rPr>
            <a:t>Implementation of waste reduction strategies and recycling programs.</a:t>
          </a:r>
          <a:endParaRPr lang="en-IN" sz="1200" dirty="0">
            <a:solidFill>
              <a:srgbClr val="ABA69D"/>
            </a:solidFill>
          </a:endParaRPr>
        </a:p>
      </dgm:t>
    </dgm:pt>
    <dgm:pt modelId="{09633054-1817-4101-9654-2BE4D4BCCDE0}" type="sibTrans" cxnId="{C4616B8E-98EE-45B0-B5A7-51A62A860BCE}">
      <dgm:prSet/>
      <dgm:spPr/>
      <dgm:t>
        <a:bodyPr/>
        <a:lstStyle/>
        <a:p>
          <a:endParaRPr lang="en-IN" sz="2800">
            <a:solidFill>
              <a:srgbClr val="ABA69D"/>
            </a:solidFill>
          </a:endParaRPr>
        </a:p>
      </dgm:t>
    </dgm:pt>
    <dgm:pt modelId="{7075C0D8-121D-4AA6-8BAD-0BFDE1E09349}" type="parTrans" cxnId="{C4616B8E-98EE-45B0-B5A7-51A62A860BCE}">
      <dgm:prSet/>
      <dgm:spPr/>
      <dgm:t>
        <a:bodyPr/>
        <a:lstStyle/>
        <a:p>
          <a:endParaRPr lang="en-IN" sz="2800">
            <a:solidFill>
              <a:srgbClr val="ABA69D"/>
            </a:solidFill>
          </a:endParaRPr>
        </a:p>
      </dgm:t>
    </dgm:pt>
    <dgm:pt modelId="{EDDFA43F-E2B0-4F23-B19A-0F30AFBFDCAF}">
      <dgm:prSet phldrT="[Text]" custT="1">
        <dgm:style>
          <a:lnRef idx="0">
            <a:schemeClr val="accent6"/>
          </a:lnRef>
          <a:fillRef idx="3">
            <a:schemeClr val="accent6"/>
          </a:fillRef>
          <a:effectRef idx="3">
            <a:schemeClr val="accent6"/>
          </a:effectRef>
          <a:fontRef idx="minor">
            <a:schemeClr val="lt1"/>
          </a:fontRef>
        </dgm:style>
      </dgm:prSet>
      <dgm:spPr/>
      <dgm:t>
        <a:bodyPr/>
        <a:lstStyle/>
        <a:p>
          <a:pPr algn="ctr">
            <a:buNone/>
          </a:pPr>
          <a:r>
            <a:rPr lang="en-IN" sz="1200">
              <a:solidFill>
                <a:srgbClr val="ABA69D"/>
              </a:solidFill>
            </a:rPr>
            <a:t>Renewable Energy Integration</a:t>
          </a:r>
          <a:endParaRPr lang="en-IN" sz="1200" dirty="0">
            <a:solidFill>
              <a:srgbClr val="ABA69D"/>
            </a:solidFill>
          </a:endParaRPr>
        </a:p>
      </dgm:t>
    </dgm:pt>
    <dgm:pt modelId="{3CA7570D-B6BF-4CAC-B669-052FC9E1CA2E}" type="parTrans" cxnId="{32DBA7ED-8855-4EBC-8BF6-619CE2D45417}">
      <dgm:prSet/>
      <dgm:spPr/>
      <dgm:t>
        <a:bodyPr/>
        <a:lstStyle/>
        <a:p>
          <a:endParaRPr lang="en-IN" sz="2800">
            <a:solidFill>
              <a:srgbClr val="ABA69D"/>
            </a:solidFill>
          </a:endParaRPr>
        </a:p>
      </dgm:t>
    </dgm:pt>
    <dgm:pt modelId="{7225F824-CFF6-4D89-B5F7-6FA6D4B0FF11}" type="sibTrans" cxnId="{32DBA7ED-8855-4EBC-8BF6-619CE2D45417}">
      <dgm:prSet/>
      <dgm:spPr/>
      <dgm:t>
        <a:bodyPr/>
        <a:lstStyle/>
        <a:p>
          <a:endParaRPr lang="en-IN" sz="2800">
            <a:solidFill>
              <a:srgbClr val="ABA69D"/>
            </a:solidFill>
          </a:endParaRPr>
        </a:p>
      </dgm:t>
    </dgm:pt>
    <dgm:pt modelId="{B647BBF7-8974-47D3-B7AB-A888319E4AA3}">
      <dgm:prSet phldrT="[Text]" custT="1"/>
      <dgm:spPr/>
      <dgm:t>
        <a:bodyPr/>
        <a:lstStyle/>
        <a:p>
          <a:pPr algn="ctr">
            <a:buNone/>
          </a:pPr>
          <a:r>
            <a:rPr lang="en-US" sz="1200">
              <a:solidFill>
                <a:srgbClr val="ABA69D"/>
              </a:solidFill>
            </a:rPr>
            <a:t>Adoption of renewable energy sources like solar and wind power in urban infrastructure.</a:t>
          </a:r>
          <a:endParaRPr lang="en-IN" sz="1200" dirty="0">
            <a:solidFill>
              <a:srgbClr val="ABA69D"/>
            </a:solidFill>
          </a:endParaRPr>
        </a:p>
      </dgm:t>
    </dgm:pt>
    <dgm:pt modelId="{59D376B3-5A4C-4BE3-A82B-5E3A40259689}" type="parTrans" cxnId="{C3EF4AEE-F353-4BCE-905F-1A6F9AC16026}">
      <dgm:prSet/>
      <dgm:spPr/>
      <dgm:t>
        <a:bodyPr/>
        <a:lstStyle/>
        <a:p>
          <a:endParaRPr lang="en-IN" sz="2800">
            <a:solidFill>
              <a:srgbClr val="ABA69D"/>
            </a:solidFill>
          </a:endParaRPr>
        </a:p>
      </dgm:t>
    </dgm:pt>
    <dgm:pt modelId="{6E9BC0EF-6D2A-482D-BE31-733E72A041BB}" type="sibTrans" cxnId="{C3EF4AEE-F353-4BCE-905F-1A6F9AC16026}">
      <dgm:prSet/>
      <dgm:spPr/>
      <dgm:t>
        <a:bodyPr/>
        <a:lstStyle/>
        <a:p>
          <a:endParaRPr lang="en-IN" sz="2800">
            <a:solidFill>
              <a:srgbClr val="ABA69D"/>
            </a:solidFill>
          </a:endParaRPr>
        </a:p>
      </dgm:t>
    </dgm:pt>
    <dgm:pt modelId="{BFCB54E7-A61C-42F7-B09C-C0769A2A38A2}">
      <dgm:prSet phldrT="[Text]" custT="1">
        <dgm:style>
          <a:lnRef idx="0">
            <a:schemeClr val="accent6"/>
          </a:lnRef>
          <a:fillRef idx="3">
            <a:schemeClr val="accent6"/>
          </a:fillRef>
          <a:effectRef idx="3">
            <a:schemeClr val="accent6"/>
          </a:effectRef>
          <a:fontRef idx="minor">
            <a:schemeClr val="lt1"/>
          </a:fontRef>
        </dgm:style>
      </dgm:prSet>
      <dgm:spPr/>
      <dgm:t>
        <a:bodyPr/>
        <a:lstStyle/>
        <a:p>
          <a:pPr algn="ctr">
            <a:buNone/>
          </a:pPr>
          <a:r>
            <a:rPr lang="en-IN" sz="1200">
              <a:solidFill>
                <a:srgbClr val="ABA69D"/>
              </a:solidFill>
            </a:rPr>
            <a:t>Water Conservation Measures</a:t>
          </a:r>
          <a:endParaRPr lang="en-IN" sz="1200" dirty="0">
            <a:solidFill>
              <a:srgbClr val="ABA69D"/>
            </a:solidFill>
          </a:endParaRPr>
        </a:p>
      </dgm:t>
    </dgm:pt>
    <dgm:pt modelId="{ECC30652-6FBF-426C-AABD-DF1D8CA02378}" type="parTrans" cxnId="{F111696F-FB8C-44B2-A210-48F9206C9811}">
      <dgm:prSet/>
      <dgm:spPr/>
      <dgm:t>
        <a:bodyPr/>
        <a:lstStyle/>
        <a:p>
          <a:endParaRPr lang="en-IN" sz="2800">
            <a:solidFill>
              <a:srgbClr val="ABA69D"/>
            </a:solidFill>
          </a:endParaRPr>
        </a:p>
      </dgm:t>
    </dgm:pt>
    <dgm:pt modelId="{725DCA3F-7807-4D28-845D-75B8A1E263E4}" type="sibTrans" cxnId="{F111696F-FB8C-44B2-A210-48F9206C9811}">
      <dgm:prSet/>
      <dgm:spPr/>
      <dgm:t>
        <a:bodyPr/>
        <a:lstStyle/>
        <a:p>
          <a:endParaRPr lang="en-IN" sz="2800">
            <a:solidFill>
              <a:srgbClr val="ABA69D"/>
            </a:solidFill>
          </a:endParaRPr>
        </a:p>
      </dgm:t>
    </dgm:pt>
    <dgm:pt modelId="{7A0F9E98-FCCC-48D4-AA54-40CE30BB72FF}">
      <dgm:prSet phldrT="[Text]" custT="1"/>
      <dgm:spPr/>
      <dgm:t>
        <a:bodyPr/>
        <a:lstStyle/>
        <a:p>
          <a:pPr algn="ctr">
            <a:buNone/>
          </a:pPr>
          <a:r>
            <a:rPr lang="en-US" sz="1200">
              <a:solidFill>
                <a:srgbClr val="ABA69D"/>
              </a:solidFill>
            </a:rPr>
            <a:t>Efficient water use, rainwater harvesting, and green stormwater management.</a:t>
          </a:r>
          <a:endParaRPr lang="en-IN" sz="1200" dirty="0">
            <a:solidFill>
              <a:srgbClr val="ABA69D"/>
            </a:solidFill>
          </a:endParaRPr>
        </a:p>
      </dgm:t>
    </dgm:pt>
    <dgm:pt modelId="{9A8DE61E-C3F2-4F09-811F-1274175A7A68}" type="parTrans" cxnId="{7E661A48-92B9-4BE8-A040-964CAAA8931B}">
      <dgm:prSet/>
      <dgm:spPr/>
      <dgm:t>
        <a:bodyPr/>
        <a:lstStyle/>
        <a:p>
          <a:endParaRPr lang="en-IN" sz="2800">
            <a:solidFill>
              <a:srgbClr val="ABA69D"/>
            </a:solidFill>
          </a:endParaRPr>
        </a:p>
      </dgm:t>
    </dgm:pt>
    <dgm:pt modelId="{2DE69EBC-2446-4BFA-BEAD-63821DECED23}" type="sibTrans" cxnId="{7E661A48-92B9-4BE8-A040-964CAAA8931B}">
      <dgm:prSet/>
      <dgm:spPr/>
      <dgm:t>
        <a:bodyPr/>
        <a:lstStyle/>
        <a:p>
          <a:endParaRPr lang="en-IN" sz="2800">
            <a:solidFill>
              <a:srgbClr val="ABA69D"/>
            </a:solidFill>
          </a:endParaRPr>
        </a:p>
      </dgm:t>
    </dgm:pt>
    <dgm:pt modelId="{63FB47BC-FC0E-4357-8051-A0577EF2B352}">
      <dgm:prSet custT="1">
        <dgm:style>
          <a:lnRef idx="0">
            <a:schemeClr val="accent6"/>
          </a:lnRef>
          <a:fillRef idx="3">
            <a:schemeClr val="accent6"/>
          </a:fillRef>
          <a:effectRef idx="3">
            <a:schemeClr val="accent6"/>
          </a:effectRef>
          <a:fontRef idx="minor">
            <a:schemeClr val="lt1"/>
          </a:fontRef>
        </dgm:style>
      </dgm:prSet>
      <dgm:spPr/>
      <dgm:t>
        <a:bodyPr/>
        <a:lstStyle/>
        <a:p>
          <a:pPr algn="ctr">
            <a:buNone/>
          </a:pPr>
          <a:r>
            <a:rPr lang="en-IN" sz="1200">
              <a:solidFill>
                <a:srgbClr val="ABA69D"/>
              </a:solidFill>
            </a:rPr>
            <a:t>Community Engagement and Education</a:t>
          </a:r>
          <a:endParaRPr lang="en-IN" sz="1200" dirty="0">
            <a:solidFill>
              <a:srgbClr val="ABA69D"/>
            </a:solidFill>
          </a:endParaRPr>
        </a:p>
      </dgm:t>
    </dgm:pt>
    <dgm:pt modelId="{59128784-9ECF-41EA-8013-E3378811539F}" type="parTrans" cxnId="{0E119C09-87B9-454C-A888-CF12952AADE3}">
      <dgm:prSet/>
      <dgm:spPr/>
      <dgm:t>
        <a:bodyPr/>
        <a:lstStyle/>
        <a:p>
          <a:endParaRPr lang="en-IN" sz="2800">
            <a:solidFill>
              <a:srgbClr val="ABA69D"/>
            </a:solidFill>
          </a:endParaRPr>
        </a:p>
      </dgm:t>
    </dgm:pt>
    <dgm:pt modelId="{605A126F-A38E-4211-BFCC-8BE4DAA053D6}" type="sibTrans" cxnId="{0E119C09-87B9-454C-A888-CF12952AADE3}">
      <dgm:prSet/>
      <dgm:spPr/>
      <dgm:t>
        <a:bodyPr/>
        <a:lstStyle/>
        <a:p>
          <a:endParaRPr lang="en-IN" sz="2800">
            <a:solidFill>
              <a:srgbClr val="ABA69D"/>
            </a:solidFill>
          </a:endParaRPr>
        </a:p>
      </dgm:t>
    </dgm:pt>
    <dgm:pt modelId="{2B36249F-4237-4624-AE25-5AC7B7FB8ADB}">
      <dgm:prSet custT="1"/>
      <dgm:spPr/>
      <dgm:t>
        <a:bodyPr/>
        <a:lstStyle/>
        <a:p>
          <a:pPr algn="ctr">
            <a:buNone/>
          </a:pPr>
          <a:r>
            <a:rPr lang="en-US" sz="1200">
              <a:solidFill>
                <a:srgbClr val="ABA69D"/>
              </a:solidFill>
            </a:rPr>
            <a:t>Involve residents in sustainability initiatives and promote awareness through education.</a:t>
          </a:r>
          <a:endParaRPr lang="en-IN" sz="1200" dirty="0">
            <a:solidFill>
              <a:srgbClr val="ABA69D"/>
            </a:solidFill>
          </a:endParaRPr>
        </a:p>
      </dgm:t>
    </dgm:pt>
    <dgm:pt modelId="{0DDCB4BA-19CF-4DBA-A91C-D363AE097EB5}" type="parTrans" cxnId="{4C69B4F9-2B34-404D-8DF8-CE64B13350E1}">
      <dgm:prSet/>
      <dgm:spPr/>
      <dgm:t>
        <a:bodyPr/>
        <a:lstStyle/>
        <a:p>
          <a:endParaRPr lang="en-IN" sz="2800">
            <a:solidFill>
              <a:srgbClr val="ABA69D"/>
            </a:solidFill>
          </a:endParaRPr>
        </a:p>
      </dgm:t>
    </dgm:pt>
    <dgm:pt modelId="{DDC533A6-5987-4BB3-AB08-4689412E6893}" type="sibTrans" cxnId="{4C69B4F9-2B34-404D-8DF8-CE64B13350E1}">
      <dgm:prSet/>
      <dgm:spPr/>
      <dgm:t>
        <a:bodyPr/>
        <a:lstStyle/>
        <a:p>
          <a:endParaRPr lang="en-IN" sz="2800">
            <a:solidFill>
              <a:srgbClr val="ABA69D"/>
            </a:solidFill>
          </a:endParaRPr>
        </a:p>
      </dgm:t>
    </dgm:pt>
    <dgm:pt modelId="{DBD24F38-EB48-463D-BAB4-6FF370F9B21A}" type="pres">
      <dgm:prSet presAssocID="{AC7DD32A-3385-4DAC-9B5E-0363D363F5B1}" presName="Name0" presStyleCnt="0">
        <dgm:presLayoutVars>
          <dgm:dir/>
        </dgm:presLayoutVars>
      </dgm:prSet>
      <dgm:spPr/>
    </dgm:pt>
    <dgm:pt modelId="{3E50CBA6-680C-4A55-8E9C-19161FD5B274}" type="pres">
      <dgm:prSet presAssocID="{BE0C6DA3-FFC3-496F-9158-1432320F79FA}" presName="composite" presStyleCnt="0"/>
      <dgm:spPr/>
    </dgm:pt>
    <dgm:pt modelId="{75649DBA-D84E-435D-90DD-ABD44C4984A6}" type="pres">
      <dgm:prSet presAssocID="{BE0C6DA3-FFC3-496F-9158-1432320F79FA}" presName="Accent" presStyleLbl="alignAcc1" presStyleIdx="0" presStyleCnt="8" custSzX="56434" custScaleY="173421"/>
      <dgm:spPr/>
    </dgm:pt>
    <dgm:pt modelId="{2B1ADDFE-5B26-430E-87B3-D6B8BFB65FD0}" type="pres">
      <dgm:prSet presAssocID="{BE0C6DA3-FFC3-496F-9158-1432320F79FA}" presName="Image" presStyleLbl="node1" presStyleIdx="0" presStyleCnt="8" custScaleX="119184" custScaleY="128966" custLinFactNeighborX="329" custLinFactNeighborY="3132"/>
      <dgm:spPr>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dgm:spPr>
    </dgm:pt>
    <dgm:pt modelId="{547E1D40-DFB9-4583-B74C-8DC8DF5DEC74}" type="pres">
      <dgm:prSet presAssocID="{BE0C6DA3-FFC3-496F-9158-1432320F79FA}" presName="Child" presStyleLbl="revTx" presStyleIdx="0" presStyleCnt="8" custScaleY="124245" custLinFactNeighborX="-2706" custLinFactNeighborY="39525">
        <dgm:presLayoutVars>
          <dgm:bulletEnabled val="1"/>
        </dgm:presLayoutVars>
      </dgm:prSet>
      <dgm:spPr/>
    </dgm:pt>
    <dgm:pt modelId="{D5B11F35-69E9-43BB-921C-45961EE8511D}" type="pres">
      <dgm:prSet presAssocID="{BE0C6DA3-FFC3-496F-9158-1432320F79FA}" presName="Parent" presStyleLbl="alignNode1" presStyleIdx="0" presStyleCnt="8" custScaleX="114190" custScaleY="506779" custLinFactY="-147374" custLinFactNeighborX="-439" custLinFactNeighborY="-200000">
        <dgm:presLayoutVars>
          <dgm:bulletEnabled val="1"/>
        </dgm:presLayoutVars>
      </dgm:prSet>
      <dgm:spPr>
        <a:prstGeom prst="roundRect">
          <a:avLst/>
        </a:prstGeom>
      </dgm:spPr>
    </dgm:pt>
    <dgm:pt modelId="{6A801714-4919-418D-A468-E7D9FE23BC5B}" type="pres">
      <dgm:prSet presAssocID="{642FBD96-84CF-483B-B16B-5E28110600F9}" presName="sibTrans" presStyleCnt="0"/>
      <dgm:spPr/>
    </dgm:pt>
    <dgm:pt modelId="{59B366EE-B47D-4397-9B20-E3ADB3AAE2D2}" type="pres">
      <dgm:prSet presAssocID="{3C0BA2D9-3E86-4D51-8F50-7FFFA066B6C8}" presName="composite" presStyleCnt="0"/>
      <dgm:spPr/>
    </dgm:pt>
    <dgm:pt modelId="{2087BBC9-E310-4785-803A-79FDE7A8C333}" type="pres">
      <dgm:prSet presAssocID="{3C0BA2D9-3E86-4D51-8F50-7FFFA066B6C8}" presName="Accent" presStyleLbl="alignAcc1" presStyleIdx="1" presStyleCnt="8" custSzX="56434" custScaleY="173421"/>
      <dgm:spPr/>
    </dgm:pt>
    <dgm:pt modelId="{95B64024-0FF1-470A-ABCD-78B708ABA0B6}" type="pres">
      <dgm:prSet presAssocID="{3C0BA2D9-3E86-4D51-8F50-7FFFA066B6C8}" presName="Image" presStyleLbl="node1" presStyleIdx="1" presStyleCnt="8" custScaleX="119184" custScaleY="128966" custLinFactNeighborX="329" custLinFactNeighborY="3132"/>
      <dgm:spPr>
        <a:blipFill>
          <a:blip xmlns:r="http://schemas.openxmlformats.org/officeDocument/2006/relationships" r:embed="rId2">
            <a:extLst>
              <a:ext uri="{28A0092B-C50C-407E-A947-70E740481C1C}">
                <a14:useLocalDpi xmlns:a14="http://schemas.microsoft.com/office/drawing/2010/main" val="0"/>
              </a:ext>
            </a:extLst>
          </a:blip>
          <a:srcRect/>
          <a:stretch>
            <a:fillRect l="-20000" r="-20000"/>
          </a:stretch>
        </a:blipFill>
      </dgm:spPr>
    </dgm:pt>
    <dgm:pt modelId="{C31AB19D-99E4-4FC3-ABA1-DB912761D9E4}" type="pres">
      <dgm:prSet presAssocID="{3C0BA2D9-3E86-4D51-8F50-7FFFA066B6C8}" presName="Child" presStyleLbl="revTx" presStyleIdx="1" presStyleCnt="8" custScaleY="124245" custLinFactNeighborX="-2706" custLinFactNeighborY="39525">
        <dgm:presLayoutVars>
          <dgm:bulletEnabled val="1"/>
        </dgm:presLayoutVars>
      </dgm:prSet>
      <dgm:spPr/>
    </dgm:pt>
    <dgm:pt modelId="{BC2AEB54-A1DB-4EC4-96E3-A4683AE02F3A}" type="pres">
      <dgm:prSet presAssocID="{3C0BA2D9-3E86-4D51-8F50-7FFFA066B6C8}" presName="Parent" presStyleLbl="alignNode1" presStyleIdx="1" presStyleCnt="8" custScaleX="114190" custScaleY="506779" custLinFactY="-147374" custLinFactNeighborX="-439" custLinFactNeighborY="-200000">
        <dgm:presLayoutVars>
          <dgm:bulletEnabled val="1"/>
        </dgm:presLayoutVars>
      </dgm:prSet>
      <dgm:spPr>
        <a:prstGeom prst="roundRect">
          <a:avLst/>
        </a:prstGeom>
      </dgm:spPr>
    </dgm:pt>
    <dgm:pt modelId="{D630841B-A6D0-4522-B998-2351B2684707}" type="pres">
      <dgm:prSet presAssocID="{8EF36965-AEF6-45E1-A095-E5BFD7EA3006}" presName="sibTrans" presStyleCnt="0"/>
      <dgm:spPr/>
    </dgm:pt>
    <dgm:pt modelId="{D9094026-4E25-437F-A4EC-B83755994A2F}" type="pres">
      <dgm:prSet presAssocID="{0726F313-BB1E-4E72-A19C-7417C3797380}" presName="composite" presStyleCnt="0"/>
      <dgm:spPr/>
    </dgm:pt>
    <dgm:pt modelId="{2B9FE2D6-591D-4E37-B3AB-59BC16B051EE}" type="pres">
      <dgm:prSet presAssocID="{0726F313-BB1E-4E72-A19C-7417C3797380}" presName="Accent" presStyleLbl="alignAcc1" presStyleIdx="2" presStyleCnt="8" custSzX="56434" custScaleY="173421"/>
      <dgm:spPr/>
    </dgm:pt>
    <dgm:pt modelId="{0FB6BA29-F8F6-488F-B2AF-28CFB53EB3A8}" type="pres">
      <dgm:prSet presAssocID="{0726F313-BB1E-4E72-A19C-7417C3797380}" presName="Image" presStyleLbl="node1" presStyleIdx="2" presStyleCnt="8" custScaleX="119184" custScaleY="128966" custLinFactNeighborX="329" custLinFactNeighborY="3132"/>
      <dgm:spPr>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dgm:spPr>
    </dgm:pt>
    <dgm:pt modelId="{40987660-F7B1-4018-8114-3DA35A50C2B3}" type="pres">
      <dgm:prSet presAssocID="{0726F313-BB1E-4E72-A19C-7417C3797380}" presName="Child" presStyleLbl="revTx" presStyleIdx="2" presStyleCnt="8" custScaleY="124245" custLinFactNeighborX="-2706" custLinFactNeighborY="39525">
        <dgm:presLayoutVars>
          <dgm:bulletEnabled val="1"/>
        </dgm:presLayoutVars>
      </dgm:prSet>
      <dgm:spPr/>
    </dgm:pt>
    <dgm:pt modelId="{46B6AFAE-8C28-4849-9044-0EF6331D23E4}" type="pres">
      <dgm:prSet presAssocID="{0726F313-BB1E-4E72-A19C-7417C3797380}" presName="Parent" presStyleLbl="alignNode1" presStyleIdx="2" presStyleCnt="8" custScaleX="114190" custScaleY="506779" custLinFactY="-147374" custLinFactNeighborX="-439" custLinFactNeighborY="-200000">
        <dgm:presLayoutVars>
          <dgm:bulletEnabled val="1"/>
        </dgm:presLayoutVars>
      </dgm:prSet>
      <dgm:spPr>
        <a:prstGeom prst="roundRect">
          <a:avLst/>
        </a:prstGeom>
      </dgm:spPr>
    </dgm:pt>
    <dgm:pt modelId="{520420CE-D13F-43FA-9C37-17187BFD1B5A}" type="pres">
      <dgm:prSet presAssocID="{350B21E4-E62E-40D9-BBB6-ADD623F8DFA3}" presName="sibTrans" presStyleCnt="0"/>
      <dgm:spPr/>
    </dgm:pt>
    <dgm:pt modelId="{F2F2C7B1-6185-4804-B21D-72A975CAB867}" type="pres">
      <dgm:prSet presAssocID="{9D74722C-D816-4149-B815-626E7BDCEB8D}" presName="composite" presStyleCnt="0"/>
      <dgm:spPr/>
    </dgm:pt>
    <dgm:pt modelId="{CFAC05DB-0528-4BC6-81D5-BD819F8C2DA6}" type="pres">
      <dgm:prSet presAssocID="{9D74722C-D816-4149-B815-626E7BDCEB8D}" presName="Accent" presStyleLbl="alignAcc1" presStyleIdx="3" presStyleCnt="8" custSzX="56434" custScaleY="173421"/>
      <dgm:spPr/>
    </dgm:pt>
    <dgm:pt modelId="{793FFC17-EA95-4401-852D-84A68E0446E1}" type="pres">
      <dgm:prSet presAssocID="{9D74722C-D816-4149-B815-626E7BDCEB8D}" presName="Image" presStyleLbl="node1" presStyleIdx="3" presStyleCnt="8" custScaleX="119184" custScaleY="128966" custLinFactNeighborX="329" custLinFactNeighborY="3132"/>
      <dgm:spPr>
        <a:blipFill>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dgm:spPr>
    </dgm:pt>
    <dgm:pt modelId="{6C85B3A4-6C65-45F0-B9AA-2FA1171F500C}" type="pres">
      <dgm:prSet presAssocID="{9D74722C-D816-4149-B815-626E7BDCEB8D}" presName="Child" presStyleLbl="revTx" presStyleIdx="3" presStyleCnt="8" custScaleY="124245" custLinFactNeighborX="-2706" custLinFactNeighborY="39525">
        <dgm:presLayoutVars>
          <dgm:bulletEnabled val="1"/>
        </dgm:presLayoutVars>
      </dgm:prSet>
      <dgm:spPr/>
    </dgm:pt>
    <dgm:pt modelId="{472CF707-B746-4534-BFF6-853F4F4BA1CC}" type="pres">
      <dgm:prSet presAssocID="{9D74722C-D816-4149-B815-626E7BDCEB8D}" presName="Parent" presStyleLbl="alignNode1" presStyleIdx="3" presStyleCnt="8" custScaleX="114190" custScaleY="506779" custLinFactY="-147374" custLinFactNeighborX="-439" custLinFactNeighborY="-200000">
        <dgm:presLayoutVars>
          <dgm:bulletEnabled val="1"/>
        </dgm:presLayoutVars>
      </dgm:prSet>
      <dgm:spPr>
        <a:prstGeom prst="roundRect">
          <a:avLst/>
        </a:prstGeom>
      </dgm:spPr>
    </dgm:pt>
    <dgm:pt modelId="{D8E25C01-80E7-43B7-B9F3-FF35F2EDCB4C}" type="pres">
      <dgm:prSet presAssocID="{429FD14B-B344-45F0-9D89-782CEF2F8999}" presName="sibTrans" presStyleCnt="0"/>
      <dgm:spPr/>
    </dgm:pt>
    <dgm:pt modelId="{E069A580-04C5-4725-8810-4D9D289BC623}" type="pres">
      <dgm:prSet presAssocID="{36393676-4327-4B71-80E7-5B687421E074}" presName="composite" presStyleCnt="0"/>
      <dgm:spPr/>
    </dgm:pt>
    <dgm:pt modelId="{A2E18923-183C-4190-BF6E-4990242067F0}" type="pres">
      <dgm:prSet presAssocID="{36393676-4327-4B71-80E7-5B687421E074}" presName="Accent" presStyleLbl="alignAcc1" presStyleIdx="4" presStyleCnt="8" custSzX="56434" custScaleY="173421"/>
      <dgm:spPr/>
    </dgm:pt>
    <dgm:pt modelId="{45D3A3C7-E3A5-40D1-A7D3-A40628D21DB8}" type="pres">
      <dgm:prSet presAssocID="{36393676-4327-4B71-80E7-5B687421E074}" presName="Image" presStyleLbl="node1" presStyleIdx="4" presStyleCnt="8" custScaleX="119184" custScaleY="128966" custLinFactNeighborX="329" custLinFactNeighborY="3132"/>
      <dgm:spPr>
        <a:blipFill>
          <a:blip xmlns:r="http://schemas.openxmlformats.org/officeDocument/2006/relationships" r:embed="rId5">
            <a:extLst>
              <a:ext uri="{28A0092B-C50C-407E-A947-70E740481C1C}">
                <a14:useLocalDpi xmlns:a14="http://schemas.microsoft.com/office/drawing/2010/main" val="0"/>
              </a:ext>
            </a:extLst>
          </a:blip>
          <a:srcRect/>
          <a:stretch>
            <a:fillRect l="-12000" r="-12000"/>
          </a:stretch>
        </a:blipFill>
      </dgm:spPr>
    </dgm:pt>
    <dgm:pt modelId="{65BC0EAE-5C89-4FB7-BDFD-116DE15A2A04}" type="pres">
      <dgm:prSet presAssocID="{36393676-4327-4B71-80E7-5B687421E074}" presName="Child" presStyleLbl="revTx" presStyleIdx="4" presStyleCnt="8" custScaleY="124245" custLinFactNeighborX="-2706" custLinFactNeighborY="39525">
        <dgm:presLayoutVars>
          <dgm:bulletEnabled val="1"/>
        </dgm:presLayoutVars>
      </dgm:prSet>
      <dgm:spPr/>
    </dgm:pt>
    <dgm:pt modelId="{01A128DA-7F7B-4075-97EE-1B8E7D2A4A39}" type="pres">
      <dgm:prSet presAssocID="{36393676-4327-4B71-80E7-5B687421E074}" presName="Parent" presStyleLbl="alignNode1" presStyleIdx="4" presStyleCnt="8" custScaleX="114190" custScaleY="506779" custLinFactY="-147374" custLinFactNeighborX="-439" custLinFactNeighborY="-200000">
        <dgm:presLayoutVars>
          <dgm:bulletEnabled val="1"/>
        </dgm:presLayoutVars>
      </dgm:prSet>
      <dgm:spPr>
        <a:prstGeom prst="roundRect">
          <a:avLst/>
        </a:prstGeom>
      </dgm:spPr>
    </dgm:pt>
    <dgm:pt modelId="{229E6D91-0967-47D8-81C9-4EF69887519E}" type="pres">
      <dgm:prSet presAssocID="{3324A794-1A93-4CEC-BE72-74E85FF32F3E}" presName="sibTrans" presStyleCnt="0"/>
      <dgm:spPr/>
    </dgm:pt>
    <dgm:pt modelId="{4F4412F1-76A1-4034-976F-2100C4208592}" type="pres">
      <dgm:prSet presAssocID="{EDDFA43F-E2B0-4F23-B19A-0F30AFBFDCAF}" presName="composite" presStyleCnt="0"/>
      <dgm:spPr/>
    </dgm:pt>
    <dgm:pt modelId="{9D46B1BD-4D9A-4A13-9265-0935767CC051}" type="pres">
      <dgm:prSet presAssocID="{EDDFA43F-E2B0-4F23-B19A-0F30AFBFDCAF}" presName="Accent" presStyleLbl="alignAcc1" presStyleIdx="5" presStyleCnt="8" custSzX="56434" custScaleY="173421"/>
      <dgm:spPr/>
    </dgm:pt>
    <dgm:pt modelId="{2F8F0AE0-C68B-4969-87FE-9E61CF47EFA7}" type="pres">
      <dgm:prSet presAssocID="{EDDFA43F-E2B0-4F23-B19A-0F30AFBFDCAF}" presName="Image" presStyleLbl="node1" presStyleIdx="5" presStyleCnt="8" custScaleX="119184" custScaleY="128966" custLinFactNeighborX="329" custLinFactNeighborY="3132"/>
      <dgm:spPr>
        <a:blipFill>
          <a:blip xmlns:r="http://schemas.openxmlformats.org/officeDocument/2006/relationships" r:embed="rId6">
            <a:extLst>
              <a:ext uri="{28A0092B-C50C-407E-A947-70E740481C1C}">
                <a14:useLocalDpi xmlns:a14="http://schemas.microsoft.com/office/drawing/2010/main" val="0"/>
              </a:ext>
            </a:extLst>
          </a:blip>
          <a:srcRect/>
          <a:stretch>
            <a:fillRect l="-28000" r="-28000"/>
          </a:stretch>
        </a:blipFill>
      </dgm:spPr>
    </dgm:pt>
    <dgm:pt modelId="{699AD91B-7D58-43F7-9EC8-BCC031DA0FDB}" type="pres">
      <dgm:prSet presAssocID="{EDDFA43F-E2B0-4F23-B19A-0F30AFBFDCAF}" presName="Child" presStyleLbl="revTx" presStyleIdx="5" presStyleCnt="8" custScaleY="124245" custLinFactNeighborX="-2706" custLinFactNeighborY="39525">
        <dgm:presLayoutVars>
          <dgm:bulletEnabled val="1"/>
        </dgm:presLayoutVars>
      </dgm:prSet>
      <dgm:spPr/>
    </dgm:pt>
    <dgm:pt modelId="{E52540EC-7407-4ECE-A348-6736625924F5}" type="pres">
      <dgm:prSet presAssocID="{EDDFA43F-E2B0-4F23-B19A-0F30AFBFDCAF}" presName="Parent" presStyleLbl="alignNode1" presStyleIdx="5" presStyleCnt="8" custScaleX="114190" custScaleY="506779" custLinFactY="-147374" custLinFactNeighborX="-439" custLinFactNeighborY="-200000">
        <dgm:presLayoutVars>
          <dgm:bulletEnabled val="1"/>
        </dgm:presLayoutVars>
      </dgm:prSet>
      <dgm:spPr>
        <a:prstGeom prst="roundRect">
          <a:avLst/>
        </a:prstGeom>
      </dgm:spPr>
    </dgm:pt>
    <dgm:pt modelId="{0E27F625-B4CC-4C31-AAEC-AE698666DE8F}" type="pres">
      <dgm:prSet presAssocID="{7225F824-CFF6-4D89-B5F7-6FA6D4B0FF11}" presName="sibTrans" presStyleCnt="0"/>
      <dgm:spPr/>
    </dgm:pt>
    <dgm:pt modelId="{19D49C59-24E8-4F93-B446-0D25768F86BD}" type="pres">
      <dgm:prSet presAssocID="{BFCB54E7-A61C-42F7-B09C-C0769A2A38A2}" presName="composite" presStyleCnt="0"/>
      <dgm:spPr/>
    </dgm:pt>
    <dgm:pt modelId="{941522D0-8963-42D2-BFF0-3EC146CCA706}" type="pres">
      <dgm:prSet presAssocID="{BFCB54E7-A61C-42F7-B09C-C0769A2A38A2}" presName="Accent" presStyleLbl="alignAcc1" presStyleIdx="6" presStyleCnt="8" custSzX="56434" custScaleY="173421"/>
      <dgm:spPr/>
    </dgm:pt>
    <dgm:pt modelId="{35F4A00B-CB21-4204-83A2-54128FC64970}" type="pres">
      <dgm:prSet presAssocID="{BFCB54E7-A61C-42F7-B09C-C0769A2A38A2}" presName="Image" presStyleLbl="node1" presStyleIdx="6" presStyleCnt="8" custScaleX="119184" custScaleY="128966" custLinFactNeighborX="329" custLinFactNeighborY="3132"/>
      <dgm:spPr>
        <a:blipFill>
          <a:blip xmlns:r="http://schemas.openxmlformats.org/officeDocument/2006/relationships" r:embed="rId7">
            <a:extLst>
              <a:ext uri="{28A0092B-C50C-407E-A947-70E740481C1C}">
                <a14:useLocalDpi xmlns:a14="http://schemas.microsoft.com/office/drawing/2010/main" val="0"/>
              </a:ext>
            </a:extLst>
          </a:blip>
          <a:srcRect/>
          <a:stretch>
            <a:fillRect l="-18000" r="-18000"/>
          </a:stretch>
        </a:blipFill>
      </dgm:spPr>
    </dgm:pt>
    <dgm:pt modelId="{DF315BDE-5C89-42C8-9B8D-AEDE16ED6E90}" type="pres">
      <dgm:prSet presAssocID="{BFCB54E7-A61C-42F7-B09C-C0769A2A38A2}" presName="Child" presStyleLbl="revTx" presStyleIdx="6" presStyleCnt="8" custScaleY="124245" custLinFactNeighborX="-2706" custLinFactNeighborY="39525">
        <dgm:presLayoutVars>
          <dgm:bulletEnabled val="1"/>
        </dgm:presLayoutVars>
      </dgm:prSet>
      <dgm:spPr/>
    </dgm:pt>
    <dgm:pt modelId="{B04AC997-9C35-4539-8FE0-EC30CE6ADBF8}" type="pres">
      <dgm:prSet presAssocID="{BFCB54E7-A61C-42F7-B09C-C0769A2A38A2}" presName="Parent" presStyleLbl="alignNode1" presStyleIdx="6" presStyleCnt="8" custScaleX="114190" custScaleY="506779" custLinFactY="-147374" custLinFactNeighborX="-439" custLinFactNeighborY="-200000">
        <dgm:presLayoutVars>
          <dgm:bulletEnabled val="1"/>
        </dgm:presLayoutVars>
      </dgm:prSet>
      <dgm:spPr>
        <a:prstGeom prst="roundRect">
          <a:avLst/>
        </a:prstGeom>
      </dgm:spPr>
    </dgm:pt>
    <dgm:pt modelId="{82B03538-290C-4B11-9C4A-8B5A39ECF093}" type="pres">
      <dgm:prSet presAssocID="{725DCA3F-7807-4D28-845D-75B8A1E263E4}" presName="sibTrans" presStyleCnt="0"/>
      <dgm:spPr/>
    </dgm:pt>
    <dgm:pt modelId="{A9ED24E2-899F-4A3D-93D5-17E5875BFA3E}" type="pres">
      <dgm:prSet presAssocID="{63FB47BC-FC0E-4357-8051-A0577EF2B352}" presName="composite" presStyleCnt="0"/>
      <dgm:spPr/>
    </dgm:pt>
    <dgm:pt modelId="{028FE4F1-3DD4-4AF3-A879-657F7C28A5DE}" type="pres">
      <dgm:prSet presAssocID="{63FB47BC-FC0E-4357-8051-A0577EF2B352}" presName="Accent" presStyleLbl="alignAcc1" presStyleIdx="7" presStyleCnt="8" custSzX="56434" custScaleY="173421"/>
      <dgm:spPr/>
    </dgm:pt>
    <dgm:pt modelId="{EB826880-0381-460A-B586-DBA6A3A6D0AE}" type="pres">
      <dgm:prSet presAssocID="{63FB47BC-FC0E-4357-8051-A0577EF2B352}" presName="Image" presStyleLbl="node1" presStyleIdx="7" presStyleCnt="8" custScaleX="119184" custScaleY="128966" custLinFactNeighborX="329" custLinFactNeighborY="3132"/>
      <dgm:spPr>
        <a:blipFill>
          <a:blip xmlns:r="http://schemas.openxmlformats.org/officeDocument/2006/relationships" r:embed="rId8">
            <a:extLst>
              <a:ext uri="{28A0092B-C50C-407E-A947-70E740481C1C}">
                <a14:useLocalDpi xmlns:a14="http://schemas.microsoft.com/office/drawing/2010/main" val="0"/>
              </a:ext>
            </a:extLst>
          </a:blip>
          <a:srcRect/>
          <a:stretch>
            <a:fillRect l="-13000" r="-13000"/>
          </a:stretch>
        </a:blipFill>
      </dgm:spPr>
    </dgm:pt>
    <dgm:pt modelId="{1EA3D9BB-6D7C-451C-9F37-4C44C8E4C814}" type="pres">
      <dgm:prSet presAssocID="{63FB47BC-FC0E-4357-8051-A0577EF2B352}" presName="Child" presStyleLbl="revTx" presStyleIdx="7" presStyleCnt="8" custScaleY="124245" custLinFactNeighborX="-2809" custLinFactNeighborY="39525">
        <dgm:presLayoutVars>
          <dgm:bulletEnabled val="1"/>
        </dgm:presLayoutVars>
      </dgm:prSet>
      <dgm:spPr/>
    </dgm:pt>
    <dgm:pt modelId="{8737722C-4A3D-4B8C-BEB4-36058B137ADF}" type="pres">
      <dgm:prSet presAssocID="{63FB47BC-FC0E-4357-8051-A0577EF2B352}" presName="Parent" presStyleLbl="alignNode1" presStyleIdx="7" presStyleCnt="8" custScaleX="114190" custScaleY="506779" custLinFactY="-147374" custLinFactNeighborX="-451" custLinFactNeighborY="-200000">
        <dgm:presLayoutVars>
          <dgm:bulletEnabled val="1"/>
        </dgm:presLayoutVars>
      </dgm:prSet>
      <dgm:spPr>
        <a:prstGeom prst="roundRect">
          <a:avLst/>
        </a:prstGeom>
      </dgm:spPr>
    </dgm:pt>
  </dgm:ptLst>
  <dgm:cxnLst>
    <dgm:cxn modelId="{A787FF03-65C2-4EDD-91DB-59B73B24A17B}" type="presOf" srcId="{36393676-4327-4B71-80E7-5B687421E074}" destId="{01A128DA-7F7B-4075-97EE-1B8E7D2A4A39}" srcOrd="0" destOrd="0" presId="urn:microsoft.com/office/officeart/2008/layout/TitlePictureLineup"/>
    <dgm:cxn modelId="{0E119C09-87B9-454C-A888-CF12952AADE3}" srcId="{AC7DD32A-3385-4DAC-9B5E-0363D363F5B1}" destId="{63FB47BC-FC0E-4357-8051-A0577EF2B352}" srcOrd="7" destOrd="0" parTransId="{59128784-9ECF-41EA-8013-E3378811539F}" sibTransId="{605A126F-A38E-4211-BFCC-8BE4DAA053D6}"/>
    <dgm:cxn modelId="{9AF4B618-2AE7-4445-9D10-B8F87154ADE8}" type="presOf" srcId="{D5F21689-2F93-4398-9396-062FCED40B51}" destId="{C31AB19D-99E4-4FC3-ABA1-DB912761D9E4}" srcOrd="0" destOrd="0" presId="urn:microsoft.com/office/officeart/2008/layout/TitlePictureLineup"/>
    <dgm:cxn modelId="{5BB8841A-673B-45F6-AB88-A7D02E071E08}" srcId="{AC7DD32A-3385-4DAC-9B5E-0363D363F5B1}" destId="{3C0BA2D9-3E86-4D51-8F50-7FFFA066B6C8}" srcOrd="1" destOrd="0" parTransId="{755ED6D4-CF90-47FA-B691-C0672B2F52AD}" sibTransId="{8EF36965-AEF6-45E1-A095-E5BFD7EA3006}"/>
    <dgm:cxn modelId="{52E6F81E-8EC7-4EBD-A00F-A426B9480E4E}" srcId="{AC7DD32A-3385-4DAC-9B5E-0363D363F5B1}" destId="{BE0C6DA3-FFC3-496F-9158-1432320F79FA}" srcOrd="0" destOrd="0" parTransId="{6FD30BF8-7C07-4C54-8654-64DC1CBE5E38}" sibTransId="{642FBD96-84CF-483B-B16B-5E28110600F9}"/>
    <dgm:cxn modelId="{8E89B535-1CEC-4E3B-BEA0-72A8D96B4C07}" srcId="{AC7DD32A-3385-4DAC-9B5E-0363D363F5B1}" destId="{36393676-4327-4B71-80E7-5B687421E074}" srcOrd="4" destOrd="0" parTransId="{74B162B6-1395-425E-8540-58EFF2C147C5}" sibTransId="{3324A794-1A93-4CEC-BE72-74E85FF32F3E}"/>
    <dgm:cxn modelId="{9CE3E93C-FBE8-4791-BDBE-4BDA3E594FC0}" type="presOf" srcId="{D1D2241E-A8EF-4987-9CC0-191D9158FCAC}" destId="{40987660-F7B1-4018-8114-3DA35A50C2B3}" srcOrd="0" destOrd="0" presId="urn:microsoft.com/office/officeart/2008/layout/TitlePictureLineup"/>
    <dgm:cxn modelId="{CBEAB83D-EA79-4DE6-A984-C4897A9EA4BF}" type="presOf" srcId="{19C6FCEE-2C7B-4F8A-B260-B3CE8DB3D767}" destId="{6C85B3A4-6C65-45F0-B9AA-2FA1171F500C}" srcOrd="0" destOrd="0" presId="urn:microsoft.com/office/officeart/2008/layout/TitlePictureLineup"/>
    <dgm:cxn modelId="{9D78495C-9442-4D0B-86E0-A146A5489399}" type="presOf" srcId="{3C0BA2D9-3E86-4D51-8F50-7FFFA066B6C8}" destId="{BC2AEB54-A1DB-4EC4-96E3-A4683AE02F3A}" srcOrd="0" destOrd="0" presId="urn:microsoft.com/office/officeart/2008/layout/TitlePictureLineup"/>
    <dgm:cxn modelId="{99AEF447-3E17-48EF-8CE9-8413C4B5B571}" type="presOf" srcId="{9D74722C-D816-4149-B815-626E7BDCEB8D}" destId="{472CF707-B746-4534-BFF6-853F4F4BA1CC}" srcOrd="0" destOrd="0" presId="urn:microsoft.com/office/officeart/2008/layout/TitlePictureLineup"/>
    <dgm:cxn modelId="{7E661A48-92B9-4BE8-A040-964CAAA8931B}" srcId="{BFCB54E7-A61C-42F7-B09C-C0769A2A38A2}" destId="{7A0F9E98-FCCC-48D4-AA54-40CE30BB72FF}" srcOrd="0" destOrd="0" parTransId="{9A8DE61E-C3F2-4F09-811F-1274175A7A68}" sibTransId="{2DE69EBC-2446-4BFA-BEAD-63821DECED23}"/>
    <dgm:cxn modelId="{F111696F-FB8C-44B2-A210-48F9206C9811}" srcId="{AC7DD32A-3385-4DAC-9B5E-0363D363F5B1}" destId="{BFCB54E7-A61C-42F7-B09C-C0769A2A38A2}" srcOrd="6" destOrd="0" parTransId="{ECC30652-6FBF-426C-AABD-DF1D8CA02378}" sibTransId="{725DCA3F-7807-4D28-845D-75B8A1E263E4}"/>
    <dgm:cxn modelId="{39821970-4896-433E-B39C-7C7DD226307C}" type="presOf" srcId="{63FB47BC-FC0E-4357-8051-A0577EF2B352}" destId="{8737722C-4A3D-4B8C-BEB4-36058B137ADF}" srcOrd="0" destOrd="0" presId="urn:microsoft.com/office/officeart/2008/layout/TitlePictureLineup"/>
    <dgm:cxn modelId="{F06EE852-6930-4A81-B7C7-24499553E1F5}" srcId="{9D74722C-D816-4149-B815-626E7BDCEB8D}" destId="{19C6FCEE-2C7B-4F8A-B260-B3CE8DB3D767}" srcOrd="0" destOrd="0" parTransId="{F4CC981D-086E-4752-B18A-DF8EC677286D}" sibTransId="{BBC71056-143A-4A9F-A6B1-CF0D8AC93776}"/>
    <dgm:cxn modelId="{0D16C95A-4A47-407E-9717-A963B9153623}" type="presOf" srcId="{AC7DD32A-3385-4DAC-9B5E-0363D363F5B1}" destId="{DBD24F38-EB48-463D-BAB4-6FF370F9B21A}" srcOrd="0" destOrd="0" presId="urn:microsoft.com/office/officeart/2008/layout/TitlePictureLineup"/>
    <dgm:cxn modelId="{2967AC82-F300-4341-A619-213392083E37}" type="presOf" srcId="{0726F313-BB1E-4E72-A19C-7417C3797380}" destId="{46B6AFAE-8C28-4849-9044-0EF6331D23E4}" srcOrd="0" destOrd="0" presId="urn:microsoft.com/office/officeart/2008/layout/TitlePictureLineup"/>
    <dgm:cxn modelId="{C4616B8E-98EE-45B0-B5A7-51A62A860BCE}" srcId="{36393676-4327-4B71-80E7-5B687421E074}" destId="{703E474E-3F8B-41E9-9245-41B6FE74A97F}" srcOrd="0" destOrd="0" parTransId="{7075C0D8-121D-4AA6-8BAD-0BFDE1E09349}" sibTransId="{09633054-1817-4101-9654-2BE4D4BCCDE0}"/>
    <dgm:cxn modelId="{B6185396-F423-43F8-A5ED-FC15074B05E2}" type="presOf" srcId="{BFCB54E7-A61C-42F7-B09C-C0769A2A38A2}" destId="{B04AC997-9C35-4539-8FE0-EC30CE6ADBF8}" srcOrd="0" destOrd="0" presId="urn:microsoft.com/office/officeart/2008/layout/TitlePictureLineup"/>
    <dgm:cxn modelId="{1F878AA4-F2BB-4306-ADBA-60C21389FC67}" srcId="{AC7DD32A-3385-4DAC-9B5E-0363D363F5B1}" destId="{9D74722C-D816-4149-B815-626E7BDCEB8D}" srcOrd="3" destOrd="0" parTransId="{89281E59-7DFE-4D49-8602-A443EE993024}" sibTransId="{429FD14B-B344-45F0-9D89-782CEF2F8999}"/>
    <dgm:cxn modelId="{8A595EA6-1453-49E2-8480-D2D044C6E3DD}" type="presOf" srcId="{703E474E-3F8B-41E9-9245-41B6FE74A97F}" destId="{65BC0EAE-5C89-4FB7-BDFD-116DE15A2A04}" srcOrd="0" destOrd="0" presId="urn:microsoft.com/office/officeart/2008/layout/TitlePictureLineup"/>
    <dgm:cxn modelId="{931B5FAF-F8A7-4766-98BB-D74853229FA7}" type="presOf" srcId="{EDDFA43F-E2B0-4F23-B19A-0F30AFBFDCAF}" destId="{E52540EC-7407-4ECE-A348-6736625924F5}" srcOrd="0" destOrd="0" presId="urn:microsoft.com/office/officeart/2008/layout/TitlePictureLineup"/>
    <dgm:cxn modelId="{052086AF-4C1C-42E5-B4AA-5DF712AAE0EC}" type="presOf" srcId="{F3F4BD38-EAA2-4260-9211-D3FB061AF26B}" destId="{547E1D40-DFB9-4583-B74C-8DC8DF5DEC74}" srcOrd="0" destOrd="0" presId="urn:microsoft.com/office/officeart/2008/layout/TitlePictureLineup"/>
    <dgm:cxn modelId="{5200F3B5-06F6-4684-9F05-B997503561A2}" srcId="{0726F313-BB1E-4E72-A19C-7417C3797380}" destId="{D1D2241E-A8EF-4987-9CC0-191D9158FCAC}" srcOrd="0" destOrd="0" parTransId="{42A6547E-A048-4FE6-A418-D6132B57FB40}" sibTransId="{98AFCA45-7039-4907-926F-587AE31805F8}"/>
    <dgm:cxn modelId="{475C74C6-876B-4CF6-8A89-FA46F3E35D01}" type="presOf" srcId="{BE0C6DA3-FFC3-496F-9158-1432320F79FA}" destId="{D5B11F35-69E9-43BB-921C-45961EE8511D}" srcOrd="0" destOrd="0" presId="urn:microsoft.com/office/officeart/2008/layout/TitlePictureLineup"/>
    <dgm:cxn modelId="{CA91C1CE-FF73-4A1D-B9D2-9CE5D4BAD682}" srcId="{BE0C6DA3-FFC3-496F-9158-1432320F79FA}" destId="{F3F4BD38-EAA2-4260-9211-D3FB061AF26B}" srcOrd="0" destOrd="0" parTransId="{118EAD5C-652C-44B7-9A3C-97C0B29F3D59}" sibTransId="{1A525FF3-0F0A-45BE-ACD7-55CF64B4C9FA}"/>
    <dgm:cxn modelId="{C30406D4-7A21-430A-A414-1CB4333B2E71}" srcId="{AC7DD32A-3385-4DAC-9B5E-0363D363F5B1}" destId="{0726F313-BB1E-4E72-A19C-7417C3797380}" srcOrd="2" destOrd="0" parTransId="{3E0C9DEA-EEBE-40A9-B309-30693F1D52B6}" sibTransId="{350B21E4-E62E-40D9-BBB6-ADD623F8DFA3}"/>
    <dgm:cxn modelId="{C0999ED4-8F1E-4E45-A916-6B4295FDF0D3}" srcId="{3C0BA2D9-3E86-4D51-8F50-7FFFA066B6C8}" destId="{D5F21689-2F93-4398-9396-062FCED40B51}" srcOrd="0" destOrd="0" parTransId="{A6455FE3-A49F-47FE-847A-EE0EF49D64D0}" sibTransId="{B59C640D-FDF8-4003-BDFD-B555ABC5FD08}"/>
    <dgm:cxn modelId="{32DBA7ED-8855-4EBC-8BF6-619CE2D45417}" srcId="{AC7DD32A-3385-4DAC-9B5E-0363D363F5B1}" destId="{EDDFA43F-E2B0-4F23-B19A-0F30AFBFDCAF}" srcOrd="5" destOrd="0" parTransId="{3CA7570D-B6BF-4CAC-B669-052FC9E1CA2E}" sibTransId="{7225F824-CFF6-4D89-B5F7-6FA6D4B0FF11}"/>
    <dgm:cxn modelId="{C3EF4AEE-F353-4BCE-905F-1A6F9AC16026}" srcId="{EDDFA43F-E2B0-4F23-B19A-0F30AFBFDCAF}" destId="{B647BBF7-8974-47D3-B7AB-A888319E4AA3}" srcOrd="0" destOrd="0" parTransId="{59D376B3-5A4C-4BE3-A82B-5E3A40259689}" sibTransId="{6E9BC0EF-6D2A-482D-BE31-733E72A041BB}"/>
    <dgm:cxn modelId="{1ABC09F3-E86D-42F7-9168-74DE1089C11E}" type="presOf" srcId="{7A0F9E98-FCCC-48D4-AA54-40CE30BB72FF}" destId="{DF315BDE-5C89-42C8-9B8D-AEDE16ED6E90}" srcOrd="0" destOrd="0" presId="urn:microsoft.com/office/officeart/2008/layout/TitlePictureLineup"/>
    <dgm:cxn modelId="{4C69B4F9-2B34-404D-8DF8-CE64B13350E1}" srcId="{63FB47BC-FC0E-4357-8051-A0577EF2B352}" destId="{2B36249F-4237-4624-AE25-5AC7B7FB8ADB}" srcOrd="0" destOrd="0" parTransId="{0DDCB4BA-19CF-4DBA-A91C-D363AE097EB5}" sibTransId="{DDC533A6-5987-4BB3-AB08-4689412E6893}"/>
    <dgm:cxn modelId="{D895DBF9-503E-433A-8F17-BED325651100}" type="presOf" srcId="{2B36249F-4237-4624-AE25-5AC7B7FB8ADB}" destId="{1EA3D9BB-6D7C-451C-9F37-4C44C8E4C814}" srcOrd="0" destOrd="0" presId="urn:microsoft.com/office/officeart/2008/layout/TitlePictureLineup"/>
    <dgm:cxn modelId="{59CCC2FF-88A1-4DF3-929D-5120A2866819}" type="presOf" srcId="{B647BBF7-8974-47D3-B7AB-A888319E4AA3}" destId="{699AD91B-7D58-43F7-9EC8-BCC031DA0FDB}" srcOrd="0" destOrd="0" presId="urn:microsoft.com/office/officeart/2008/layout/TitlePictureLineup"/>
    <dgm:cxn modelId="{0B4C1DB3-2B25-40FC-A9E4-86EFE8E1F586}" type="presParOf" srcId="{DBD24F38-EB48-463D-BAB4-6FF370F9B21A}" destId="{3E50CBA6-680C-4A55-8E9C-19161FD5B274}" srcOrd="0" destOrd="0" presId="urn:microsoft.com/office/officeart/2008/layout/TitlePictureLineup"/>
    <dgm:cxn modelId="{9AD9CF66-6AD3-4C8F-8753-BA6C17BAE540}" type="presParOf" srcId="{3E50CBA6-680C-4A55-8E9C-19161FD5B274}" destId="{75649DBA-D84E-435D-90DD-ABD44C4984A6}" srcOrd="0" destOrd="0" presId="urn:microsoft.com/office/officeart/2008/layout/TitlePictureLineup"/>
    <dgm:cxn modelId="{D7F989A1-BEAA-4B3B-BCE8-96AD1550DDBA}" type="presParOf" srcId="{3E50CBA6-680C-4A55-8E9C-19161FD5B274}" destId="{2B1ADDFE-5B26-430E-87B3-D6B8BFB65FD0}" srcOrd="1" destOrd="0" presId="urn:microsoft.com/office/officeart/2008/layout/TitlePictureLineup"/>
    <dgm:cxn modelId="{F0ECEE92-8A04-4C2F-81D1-F7BB4CBE4E2D}" type="presParOf" srcId="{3E50CBA6-680C-4A55-8E9C-19161FD5B274}" destId="{547E1D40-DFB9-4583-B74C-8DC8DF5DEC74}" srcOrd="2" destOrd="0" presId="urn:microsoft.com/office/officeart/2008/layout/TitlePictureLineup"/>
    <dgm:cxn modelId="{6E3EC03E-265F-4244-88EF-9D69F410FC2F}" type="presParOf" srcId="{3E50CBA6-680C-4A55-8E9C-19161FD5B274}" destId="{D5B11F35-69E9-43BB-921C-45961EE8511D}" srcOrd="3" destOrd="0" presId="urn:microsoft.com/office/officeart/2008/layout/TitlePictureLineup"/>
    <dgm:cxn modelId="{FC6E4051-A165-4AE3-9F2A-BAD331FBFBA9}" type="presParOf" srcId="{DBD24F38-EB48-463D-BAB4-6FF370F9B21A}" destId="{6A801714-4919-418D-A468-E7D9FE23BC5B}" srcOrd="1" destOrd="0" presId="urn:microsoft.com/office/officeart/2008/layout/TitlePictureLineup"/>
    <dgm:cxn modelId="{1F4C7E91-EBD7-492F-A33F-A8AFF5D637F5}" type="presParOf" srcId="{DBD24F38-EB48-463D-BAB4-6FF370F9B21A}" destId="{59B366EE-B47D-4397-9B20-E3ADB3AAE2D2}" srcOrd="2" destOrd="0" presId="urn:microsoft.com/office/officeart/2008/layout/TitlePictureLineup"/>
    <dgm:cxn modelId="{1CB133C3-2F17-4752-945E-E61AE0E746AC}" type="presParOf" srcId="{59B366EE-B47D-4397-9B20-E3ADB3AAE2D2}" destId="{2087BBC9-E310-4785-803A-79FDE7A8C333}" srcOrd="0" destOrd="0" presId="urn:microsoft.com/office/officeart/2008/layout/TitlePictureLineup"/>
    <dgm:cxn modelId="{D0BE2EB8-F9A5-4AB9-9B4D-FEB58411B068}" type="presParOf" srcId="{59B366EE-B47D-4397-9B20-E3ADB3AAE2D2}" destId="{95B64024-0FF1-470A-ABCD-78B708ABA0B6}" srcOrd="1" destOrd="0" presId="urn:microsoft.com/office/officeart/2008/layout/TitlePictureLineup"/>
    <dgm:cxn modelId="{F35A5BD0-E06D-4A26-9274-6887930806BD}" type="presParOf" srcId="{59B366EE-B47D-4397-9B20-E3ADB3AAE2D2}" destId="{C31AB19D-99E4-4FC3-ABA1-DB912761D9E4}" srcOrd="2" destOrd="0" presId="urn:microsoft.com/office/officeart/2008/layout/TitlePictureLineup"/>
    <dgm:cxn modelId="{9FBF84A5-5103-4AA3-8263-7D2E8529E41E}" type="presParOf" srcId="{59B366EE-B47D-4397-9B20-E3ADB3AAE2D2}" destId="{BC2AEB54-A1DB-4EC4-96E3-A4683AE02F3A}" srcOrd="3" destOrd="0" presId="urn:microsoft.com/office/officeart/2008/layout/TitlePictureLineup"/>
    <dgm:cxn modelId="{7A90F7AA-59FE-4122-8482-3C1C9E089EB7}" type="presParOf" srcId="{DBD24F38-EB48-463D-BAB4-6FF370F9B21A}" destId="{D630841B-A6D0-4522-B998-2351B2684707}" srcOrd="3" destOrd="0" presId="urn:microsoft.com/office/officeart/2008/layout/TitlePictureLineup"/>
    <dgm:cxn modelId="{33A1BCA3-4B9D-4E2F-B18D-86506B7E3169}" type="presParOf" srcId="{DBD24F38-EB48-463D-BAB4-6FF370F9B21A}" destId="{D9094026-4E25-437F-A4EC-B83755994A2F}" srcOrd="4" destOrd="0" presId="urn:microsoft.com/office/officeart/2008/layout/TitlePictureLineup"/>
    <dgm:cxn modelId="{520D09A3-88DE-4BB6-A566-F917004CF9E7}" type="presParOf" srcId="{D9094026-4E25-437F-A4EC-B83755994A2F}" destId="{2B9FE2D6-591D-4E37-B3AB-59BC16B051EE}" srcOrd="0" destOrd="0" presId="urn:microsoft.com/office/officeart/2008/layout/TitlePictureLineup"/>
    <dgm:cxn modelId="{C287E740-5BE0-4640-9E32-EF14DDCDFA1B}" type="presParOf" srcId="{D9094026-4E25-437F-A4EC-B83755994A2F}" destId="{0FB6BA29-F8F6-488F-B2AF-28CFB53EB3A8}" srcOrd="1" destOrd="0" presId="urn:microsoft.com/office/officeart/2008/layout/TitlePictureLineup"/>
    <dgm:cxn modelId="{90CCAB27-B4E5-484E-B7B7-CDC7514449DD}" type="presParOf" srcId="{D9094026-4E25-437F-A4EC-B83755994A2F}" destId="{40987660-F7B1-4018-8114-3DA35A50C2B3}" srcOrd="2" destOrd="0" presId="urn:microsoft.com/office/officeart/2008/layout/TitlePictureLineup"/>
    <dgm:cxn modelId="{50489C30-C7F0-456D-A2E3-5E07D3C28FC6}" type="presParOf" srcId="{D9094026-4E25-437F-A4EC-B83755994A2F}" destId="{46B6AFAE-8C28-4849-9044-0EF6331D23E4}" srcOrd="3" destOrd="0" presId="urn:microsoft.com/office/officeart/2008/layout/TitlePictureLineup"/>
    <dgm:cxn modelId="{7455D750-CC30-4CA0-AB4A-A3E567E58554}" type="presParOf" srcId="{DBD24F38-EB48-463D-BAB4-6FF370F9B21A}" destId="{520420CE-D13F-43FA-9C37-17187BFD1B5A}" srcOrd="5" destOrd="0" presId="urn:microsoft.com/office/officeart/2008/layout/TitlePictureLineup"/>
    <dgm:cxn modelId="{38FFF7CA-E40D-4C05-9A8B-0DB2A75B1D7E}" type="presParOf" srcId="{DBD24F38-EB48-463D-BAB4-6FF370F9B21A}" destId="{F2F2C7B1-6185-4804-B21D-72A975CAB867}" srcOrd="6" destOrd="0" presId="urn:microsoft.com/office/officeart/2008/layout/TitlePictureLineup"/>
    <dgm:cxn modelId="{9921AE7C-F5BE-46B2-8FAC-44E3608D7AAE}" type="presParOf" srcId="{F2F2C7B1-6185-4804-B21D-72A975CAB867}" destId="{CFAC05DB-0528-4BC6-81D5-BD819F8C2DA6}" srcOrd="0" destOrd="0" presId="urn:microsoft.com/office/officeart/2008/layout/TitlePictureLineup"/>
    <dgm:cxn modelId="{131ED0CE-BF9C-4826-9C18-30B1197C2A93}" type="presParOf" srcId="{F2F2C7B1-6185-4804-B21D-72A975CAB867}" destId="{793FFC17-EA95-4401-852D-84A68E0446E1}" srcOrd="1" destOrd="0" presId="urn:microsoft.com/office/officeart/2008/layout/TitlePictureLineup"/>
    <dgm:cxn modelId="{433AAE60-E9A7-4D40-80DE-BD7EE1DE2CB5}" type="presParOf" srcId="{F2F2C7B1-6185-4804-B21D-72A975CAB867}" destId="{6C85B3A4-6C65-45F0-B9AA-2FA1171F500C}" srcOrd="2" destOrd="0" presId="urn:microsoft.com/office/officeart/2008/layout/TitlePictureLineup"/>
    <dgm:cxn modelId="{633B16BB-A0BE-493C-B7FE-7DD650607B7B}" type="presParOf" srcId="{F2F2C7B1-6185-4804-B21D-72A975CAB867}" destId="{472CF707-B746-4534-BFF6-853F4F4BA1CC}" srcOrd="3" destOrd="0" presId="urn:microsoft.com/office/officeart/2008/layout/TitlePictureLineup"/>
    <dgm:cxn modelId="{FD126C15-3D92-4365-A6AE-BE5292ADB48B}" type="presParOf" srcId="{DBD24F38-EB48-463D-BAB4-6FF370F9B21A}" destId="{D8E25C01-80E7-43B7-B9F3-FF35F2EDCB4C}" srcOrd="7" destOrd="0" presId="urn:microsoft.com/office/officeart/2008/layout/TitlePictureLineup"/>
    <dgm:cxn modelId="{627CA022-683A-4A28-A62A-09CF3602DBEA}" type="presParOf" srcId="{DBD24F38-EB48-463D-BAB4-6FF370F9B21A}" destId="{E069A580-04C5-4725-8810-4D9D289BC623}" srcOrd="8" destOrd="0" presId="urn:microsoft.com/office/officeart/2008/layout/TitlePictureLineup"/>
    <dgm:cxn modelId="{2DD93E6A-373B-47AE-B8B5-225B2CEFDDC1}" type="presParOf" srcId="{E069A580-04C5-4725-8810-4D9D289BC623}" destId="{A2E18923-183C-4190-BF6E-4990242067F0}" srcOrd="0" destOrd="0" presId="urn:microsoft.com/office/officeart/2008/layout/TitlePictureLineup"/>
    <dgm:cxn modelId="{D19C9733-933A-4DC4-97C7-E75A8FCB77D5}" type="presParOf" srcId="{E069A580-04C5-4725-8810-4D9D289BC623}" destId="{45D3A3C7-E3A5-40D1-A7D3-A40628D21DB8}" srcOrd="1" destOrd="0" presId="urn:microsoft.com/office/officeart/2008/layout/TitlePictureLineup"/>
    <dgm:cxn modelId="{EF332DE6-83D0-44E4-BB6E-BD40D5EE3838}" type="presParOf" srcId="{E069A580-04C5-4725-8810-4D9D289BC623}" destId="{65BC0EAE-5C89-4FB7-BDFD-116DE15A2A04}" srcOrd="2" destOrd="0" presId="urn:microsoft.com/office/officeart/2008/layout/TitlePictureLineup"/>
    <dgm:cxn modelId="{0956910D-5AC4-401F-A7E5-A5BB753C997F}" type="presParOf" srcId="{E069A580-04C5-4725-8810-4D9D289BC623}" destId="{01A128DA-7F7B-4075-97EE-1B8E7D2A4A39}" srcOrd="3" destOrd="0" presId="urn:microsoft.com/office/officeart/2008/layout/TitlePictureLineup"/>
    <dgm:cxn modelId="{911CC541-9E59-47D7-AE52-87181186F31B}" type="presParOf" srcId="{DBD24F38-EB48-463D-BAB4-6FF370F9B21A}" destId="{229E6D91-0967-47D8-81C9-4EF69887519E}" srcOrd="9" destOrd="0" presId="urn:microsoft.com/office/officeart/2008/layout/TitlePictureLineup"/>
    <dgm:cxn modelId="{63800C95-60F7-4566-84FC-D6ADABD6D6AF}" type="presParOf" srcId="{DBD24F38-EB48-463D-BAB4-6FF370F9B21A}" destId="{4F4412F1-76A1-4034-976F-2100C4208592}" srcOrd="10" destOrd="0" presId="urn:microsoft.com/office/officeart/2008/layout/TitlePictureLineup"/>
    <dgm:cxn modelId="{3A24165E-DE99-420D-AA40-4EC43914539E}" type="presParOf" srcId="{4F4412F1-76A1-4034-976F-2100C4208592}" destId="{9D46B1BD-4D9A-4A13-9265-0935767CC051}" srcOrd="0" destOrd="0" presId="urn:microsoft.com/office/officeart/2008/layout/TitlePictureLineup"/>
    <dgm:cxn modelId="{7803F242-269E-4ED6-9D1F-AF7B9433C717}" type="presParOf" srcId="{4F4412F1-76A1-4034-976F-2100C4208592}" destId="{2F8F0AE0-C68B-4969-87FE-9E61CF47EFA7}" srcOrd="1" destOrd="0" presId="urn:microsoft.com/office/officeart/2008/layout/TitlePictureLineup"/>
    <dgm:cxn modelId="{2838B470-AAFA-4F1E-AAE2-50660958B00D}" type="presParOf" srcId="{4F4412F1-76A1-4034-976F-2100C4208592}" destId="{699AD91B-7D58-43F7-9EC8-BCC031DA0FDB}" srcOrd="2" destOrd="0" presId="urn:microsoft.com/office/officeart/2008/layout/TitlePictureLineup"/>
    <dgm:cxn modelId="{AA35C694-F389-457E-B44F-DB0500267760}" type="presParOf" srcId="{4F4412F1-76A1-4034-976F-2100C4208592}" destId="{E52540EC-7407-4ECE-A348-6736625924F5}" srcOrd="3" destOrd="0" presId="urn:microsoft.com/office/officeart/2008/layout/TitlePictureLineup"/>
    <dgm:cxn modelId="{EC10A238-431A-4917-BC89-7BCF5A3A018D}" type="presParOf" srcId="{DBD24F38-EB48-463D-BAB4-6FF370F9B21A}" destId="{0E27F625-B4CC-4C31-AAEC-AE698666DE8F}" srcOrd="11" destOrd="0" presId="urn:microsoft.com/office/officeart/2008/layout/TitlePictureLineup"/>
    <dgm:cxn modelId="{2BF6AC3F-8FD4-4C64-8DE3-E569B2302A2F}" type="presParOf" srcId="{DBD24F38-EB48-463D-BAB4-6FF370F9B21A}" destId="{19D49C59-24E8-4F93-B446-0D25768F86BD}" srcOrd="12" destOrd="0" presId="urn:microsoft.com/office/officeart/2008/layout/TitlePictureLineup"/>
    <dgm:cxn modelId="{2950253B-9A6B-4C5B-8943-BA4EFC929FBD}" type="presParOf" srcId="{19D49C59-24E8-4F93-B446-0D25768F86BD}" destId="{941522D0-8963-42D2-BFF0-3EC146CCA706}" srcOrd="0" destOrd="0" presId="urn:microsoft.com/office/officeart/2008/layout/TitlePictureLineup"/>
    <dgm:cxn modelId="{91D0BADF-1FE4-4E71-9393-A94B1A456D99}" type="presParOf" srcId="{19D49C59-24E8-4F93-B446-0D25768F86BD}" destId="{35F4A00B-CB21-4204-83A2-54128FC64970}" srcOrd="1" destOrd="0" presId="urn:microsoft.com/office/officeart/2008/layout/TitlePictureLineup"/>
    <dgm:cxn modelId="{F71DF45D-2AA6-4D64-AA43-AA9C0F1E8531}" type="presParOf" srcId="{19D49C59-24E8-4F93-B446-0D25768F86BD}" destId="{DF315BDE-5C89-42C8-9B8D-AEDE16ED6E90}" srcOrd="2" destOrd="0" presId="urn:microsoft.com/office/officeart/2008/layout/TitlePictureLineup"/>
    <dgm:cxn modelId="{A333CC9A-800C-4862-AB4F-A6980D912C8E}" type="presParOf" srcId="{19D49C59-24E8-4F93-B446-0D25768F86BD}" destId="{B04AC997-9C35-4539-8FE0-EC30CE6ADBF8}" srcOrd="3" destOrd="0" presId="urn:microsoft.com/office/officeart/2008/layout/TitlePictureLineup"/>
    <dgm:cxn modelId="{17BD3B28-34CC-4527-90F4-F5E2BA93F55A}" type="presParOf" srcId="{DBD24F38-EB48-463D-BAB4-6FF370F9B21A}" destId="{82B03538-290C-4B11-9C4A-8B5A39ECF093}" srcOrd="13" destOrd="0" presId="urn:microsoft.com/office/officeart/2008/layout/TitlePictureLineup"/>
    <dgm:cxn modelId="{7E9B4BF1-3AE5-4435-A56A-490B9C0FD860}" type="presParOf" srcId="{DBD24F38-EB48-463D-BAB4-6FF370F9B21A}" destId="{A9ED24E2-899F-4A3D-93D5-17E5875BFA3E}" srcOrd="14" destOrd="0" presId="urn:microsoft.com/office/officeart/2008/layout/TitlePictureLineup"/>
    <dgm:cxn modelId="{52A040ED-E260-45DF-8912-3E99A1DF6C67}" type="presParOf" srcId="{A9ED24E2-899F-4A3D-93D5-17E5875BFA3E}" destId="{028FE4F1-3DD4-4AF3-A879-657F7C28A5DE}" srcOrd="0" destOrd="0" presId="urn:microsoft.com/office/officeart/2008/layout/TitlePictureLineup"/>
    <dgm:cxn modelId="{12875F27-9330-4830-97A5-D25860374286}" type="presParOf" srcId="{A9ED24E2-899F-4A3D-93D5-17E5875BFA3E}" destId="{EB826880-0381-460A-B586-DBA6A3A6D0AE}" srcOrd="1" destOrd="0" presId="urn:microsoft.com/office/officeart/2008/layout/TitlePictureLineup"/>
    <dgm:cxn modelId="{91F53F2A-1C05-4237-8333-17ECC91D1424}" type="presParOf" srcId="{A9ED24E2-899F-4A3D-93D5-17E5875BFA3E}" destId="{1EA3D9BB-6D7C-451C-9F37-4C44C8E4C814}" srcOrd="2" destOrd="0" presId="urn:microsoft.com/office/officeart/2008/layout/TitlePictureLineup"/>
    <dgm:cxn modelId="{EC3B0FE2-5995-4168-A4F9-82040D5CB27F}" type="presParOf" srcId="{A9ED24E2-899F-4A3D-93D5-17E5875BFA3E}" destId="{8737722C-4A3D-4B8C-BEB4-36058B137ADF}"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CD31A-9185-412C-A132-CD6376FC1B1A}">
      <dsp:nvSpPr>
        <dsp:cNvPr id="0" name=""/>
        <dsp:cNvSpPr/>
      </dsp:nvSpPr>
      <dsp:spPr>
        <a:xfrm>
          <a:off x="2133279" y="1969184"/>
          <a:ext cx="2065417" cy="2105188"/>
        </a:xfrm>
        <a:prstGeom prst="ellipse">
          <a:avLst/>
        </a:prstGeom>
        <a:solidFill>
          <a:schemeClr val="accent6">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000" tIns="36000" rIns="36000" bIns="3600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ABA69D"/>
              </a:solidFill>
              <a:latin typeface="+mj-lt"/>
            </a:rPr>
            <a:t>Core Principles of Sustainable Urban Planning</a:t>
          </a:r>
          <a:endParaRPr lang="en-IN" sz="1600" kern="1200" dirty="0">
            <a:solidFill>
              <a:srgbClr val="ABA69D"/>
            </a:solidFill>
            <a:latin typeface="+mj-lt"/>
          </a:endParaRPr>
        </a:p>
      </dsp:txBody>
      <dsp:txXfrm>
        <a:off x="2435752" y="2277482"/>
        <a:ext cx="1460471" cy="1488592"/>
      </dsp:txXfrm>
    </dsp:sp>
    <dsp:sp modelId="{DFA689DD-4F66-4C05-A703-0DFEB7D7DD1B}">
      <dsp:nvSpPr>
        <dsp:cNvPr id="0" name=""/>
        <dsp:cNvSpPr/>
      </dsp:nvSpPr>
      <dsp:spPr>
        <a:xfrm rot="16200000">
          <a:off x="3025159" y="1804723"/>
          <a:ext cx="281657" cy="47264"/>
        </a:xfrm>
        <a:custGeom>
          <a:avLst/>
          <a:gdLst/>
          <a:ahLst/>
          <a:cxnLst/>
          <a:rect l="0" t="0" r="0" b="0"/>
          <a:pathLst>
            <a:path>
              <a:moveTo>
                <a:pt x="0" y="23632"/>
              </a:moveTo>
              <a:lnTo>
                <a:pt x="281657" y="23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158946" y="1821313"/>
        <a:ext cx="14082" cy="14082"/>
      </dsp:txXfrm>
    </dsp:sp>
    <dsp:sp modelId="{BD5E9888-5EE7-4DB2-AD6B-407A7C53D6BC}">
      <dsp:nvSpPr>
        <dsp:cNvPr id="0" name=""/>
        <dsp:cNvSpPr/>
      </dsp:nvSpPr>
      <dsp:spPr>
        <a:xfrm>
          <a:off x="2334660" y="24870"/>
          <a:ext cx="1662655" cy="1662655"/>
        </a:xfrm>
        <a:prstGeom prst="ellipse">
          <a:avLst/>
        </a:prstGeom>
        <a:solidFill>
          <a:schemeClr val="accent6">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000" tIns="36000" rIns="36000" bIns="36000" numCol="1" spcCol="1270" anchor="ctr" anchorCtr="0">
          <a:noAutofit/>
        </a:bodyPr>
        <a:lstStyle/>
        <a:p>
          <a:pPr marL="0" lvl="0" indent="0" algn="ctr" defTabSz="488950">
            <a:lnSpc>
              <a:spcPct val="90000"/>
            </a:lnSpc>
            <a:spcBef>
              <a:spcPct val="0"/>
            </a:spcBef>
            <a:spcAft>
              <a:spcPct val="35000"/>
            </a:spcAft>
            <a:buNone/>
          </a:pPr>
          <a:r>
            <a:rPr lang="en-IN" sz="1100" kern="1200" dirty="0">
              <a:solidFill>
                <a:srgbClr val="ABA69D"/>
              </a:solidFill>
            </a:rPr>
            <a:t>Minimize environmental impact and preserve natural resources</a:t>
          </a:r>
        </a:p>
      </dsp:txBody>
      <dsp:txXfrm>
        <a:off x="2578150" y="268360"/>
        <a:ext cx="1175675" cy="1175675"/>
      </dsp:txXfrm>
    </dsp:sp>
    <dsp:sp modelId="{F1F316A8-B924-4E04-B24A-E7D4000A11B0}">
      <dsp:nvSpPr>
        <dsp:cNvPr id="0" name=""/>
        <dsp:cNvSpPr/>
      </dsp:nvSpPr>
      <dsp:spPr>
        <a:xfrm>
          <a:off x="4198696" y="2998146"/>
          <a:ext cx="301543" cy="47264"/>
        </a:xfrm>
        <a:custGeom>
          <a:avLst/>
          <a:gdLst/>
          <a:ahLst/>
          <a:cxnLst/>
          <a:rect l="0" t="0" r="0" b="0"/>
          <a:pathLst>
            <a:path>
              <a:moveTo>
                <a:pt x="0" y="23632"/>
              </a:moveTo>
              <a:lnTo>
                <a:pt x="301543" y="23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341929" y="3014239"/>
        <a:ext cx="15077" cy="15077"/>
      </dsp:txXfrm>
    </dsp:sp>
    <dsp:sp modelId="{2DDE5AC2-4692-4EB8-B5B6-8F7D7D3CB0EE}">
      <dsp:nvSpPr>
        <dsp:cNvPr id="0" name=""/>
        <dsp:cNvSpPr/>
      </dsp:nvSpPr>
      <dsp:spPr>
        <a:xfrm>
          <a:off x="4500240" y="2190450"/>
          <a:ext cx="1662655" cy="1662655"/>
        </a:xfrm>
        <a:prstGeom prst="ellipse">
          <a:avLst/>
        </a:prstGeom>
        <a:solidFill>
          <a:schemeClr val="accent6">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000" tIns="36000" rIns="36000" bIns="3600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ABA69D"/>
              </a:solidFill>
            </a:rPr>
            <a:t>Ensure equitable access to resources, services, and opportunities for all residents.</a:t>
          </a:r>
          <a:endParaRPr lang="en-IN" sz="1100" kern="1200" dirty="0">
            <a:solidFill>
              <a:srgbClr val="ABA69D"/>
            </a:solidFill>
          </a:endParaRPr>
        </a:p>
      </dsp:txBody>
      <dsp:txXfrm>
        <a:off x="4743730" y="2433940"/>
        <a:ext cx="1175675" cy="1175675"/>
      </dsp:txXfrm>
    </dsp:sp>
    <dsp:sp modelId="{3DB90B17-6053-426B-BD28-01196D078667}">
      <dsp:nvSpPr>
        <dsp:cNvPr id="0" name=""/>
        <dsp:cNvSpPr/>
      </dsp:nvSpPr>
      <dsp:spPr>
        <a:xfrm rot="5400000">
          <a:off x="3025159" y="4191569"/>
          <a:ext cx="281657" cy="47264"/>
        </a:xfrm>
        <a:custGeom>
          <a:avLst/>
          <a:gdLst/>
          <a:ahLst/>
          <a:cxnLst/>
          <a:rect l="0" t="0" r="0" b="0"/>
          <a:pathLst>
            <a:path>
              <a:moveTo>
                <a:pt x="0" y="23632"/>
              </a:moveTo>
              <a:lnTo>
                <a:pt x="281657" y="23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158946" y="4208160"/>
        <a:ext cx="14082" cy="14082"/>
      </dsp:txXfrm>
    </dsp:sp>
    <dsp:sp modelId="{73A06209-40CA-4377-BB34-B583FCB00FBF}">
      <dsp:nvSpPr>
        <dsp:cNvPr id="0" name=""/>
        <dsp:cNvSpPr/>
      </dsp:nvSpPr>
      <dsp:spPr>
        <a:xfrm>
          <a:off x="2334660" y="4356030"/>
          <a:ext cx="1662655" cy="1662655"/>
        </a:xfrm>
        <a:prstGeom prst="ellipse">
          <a:avLst/>
        </a:prstGeom>
        <a:solidFill>
          <a:schemeClr val="accent6">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000" tIns="36000" rIns="36000" bIns="3600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ABA69D"/>
              </a:solidFill>
            </a:rPr>
            <a:t>Promote inclusivity, social cohesion, and community well-being.</a:t>
          </a:r>
          <a:endParaRPr lang="en-IN" sz="1100" kern="1200" dirty="0">
            <a:solidFill>
              <a:srgbClr val="ABA69D"/>
            </a:solidFill>
          </a:endParaRPr>
        </a:p>
      </dsp:txBody>
      <dsp:txXfrm>
        <a:off x="2578150" y="4599520"/>
        <a:ext cx="1175675" cy="1175675"/>
      </dsp:txXfrm>
    </dsp:sp>
    <dsp:sp modelId="{FE364E55-2C03-4326-A6B3-DB83B0FAC65E}">
      <dsp:nvSpPr>
        <dsp:cNvPr id="0" name=""/>
        <dsp:cNvSpPr/>
      </dsp:nvSpPr>
      <dsp:spPr>
        <a:xfrm rot="10800000">
          <a:off x="1831735" y="2998146"/>
          <a:ext cx="301543" cy="47264"/>
        </a:xfrm>
        <a:custGeom>
          <a:avLst/>
          <a:gdLst/>
          <a:ahLst/>
          <a:cxnLst/>
          <a:rect l="0" t="0" r="0" b="0"/>
          <a:pathLst>
            <a:path>
              <a:moveTo>
                <a:pt x="0" y="23632"/>
              </a:moveTo>
              <a:lnTo>
                <a:pt x="301543" y="23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rot="10800000">
        <a:off x="1974968" y="3014239"/>
        <a:ext cx="15077" cy="15077"/>
      </dsp:txXfrm>
    </dsp:sp>
    <dsp:sp modelId="{9DC36A48-130E-4D24-90B0-C91750AF3F71}">
      <dsp:nvSpPr>
        <dsp:cNvPr id="0" name=""/>
        <dsp:cNvSpPr/>
      </dsp:nvSpPr>
      <dsp:spPr>
        <a:xfrm>
          <a:off x="169080" y="2190450"/>
          <a:ext cx="1662655" cy="1662655"/>
        </a:xfrm>
        <a:prstGeom prst="ellipse">
          <a:avLst/>
        </a:prstGeom>
        <a:solidFill>
          <a:schemeClr val="accent6">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000" tIns="36000" rIns="36000" bIns="3600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ABA69D"/>
              </a:solidFill>
            </a:rPr>
            <a:t>Balance economic growth with sustainable practices for long-term prosperity and resilience.</a:t>
          </a:r>
          <a:endParaRPr lang="en-IN" sz="1100" kern="1200" dirty="0">
            <a:solidFill>
              <a:srgbClr val="ABA69D"/>
            </a:solidFill>
          </a:endParaRPr>
        </a:p>
      </dsp:txBody>
      <dsp:txXfrm>
        <a:off x="412570" y="2433940"/>
        <a:ext cx="1175675" cy="1175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49DBA-D84E-435D-90DD-ABD44C4984A6}">
      <dsp:nvSpPr>
        <dsp:cNvPr id="0" name=""/>
        <dsp:cNvSpPr/>
      </dsp:nvSpPr>
      <dsp:spPr>
        <a:xfrm>
          <a:off x="49854" y="485831"/>
          <a:ext cx="56434" cy="3318910"/>
        </a:xfrm>
        <a:prstGeom prst="lin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2B1ADDFE-5B26-430E-87B3-D6B8BFB65FD0}">
      <dsp:nvSpPr>
        <dsp:cNvPr id="0" name=""/>
        <dsp:cNvSpPr/>
      </dsp:nvSpPr>
      <dsp:spPr>
        <a:xfrm>
          <a:off x="37995" y="1154429"/>
          <a:ext cx="1199642" cy="111066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47E1D40-DFB9-4583-B74C-8DC8DF5DEC74}">
      <dsp:nvSpPr>
        <dsp:cNvPr id="0" name=""/>
        <dsp:cNvSpPr/>
      </dsp:nvSpPr>
      <dsp:spPr>
        <a:xfrm>
          <a:off x="103995" y="2384343"/>
          <a:ext cx="1006546" cy="1228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ctr" defTabSz="533400">
            <a:lnSpc>
              <a:spcPct val="90000"/>
            </a:lnSpc>
            <a:spcBef>
              <a:spcPct val="0"/>
            </a:spcBef>
            <a:spcAft>
              <a:spcPct val="35000"/>
            </a:spcAft>
            <a:buNone/>
          </a:pPr>
          <a:r>
            <a:rPr lang="en-US" sz="1200" kern="1200">
              <a:solidFill>
                <a:srgbClr val="ABA69D"/>
              </a:solidFill>
            </a:rPr>
            <a:t>Compact and efficient land use to reduce sprawl and preserve natural areas.</a:t>
          </a:r>
          <a:endParaRPr lang="en-IN" sz="1200" kern="1200" dirty="0">
            <a:solidFill>
              <a:srgbClr val="ABA69D"/>
            </a:solidFill>
          </a:endParaRPr>
        </a:p>
      </dsp:txBody>
      <dsp:txXfrm>
        <a:off x="103995" y="2384343"/>
        <a:ext cx="1006546" cy="1228522"/>
      </dsp:txXfrm>
    </dsp:sp>
    <dsp:sp modelId="{D5B11F35-69E9-43BB-921C-45961EE8511D}">
      <dsp:nvSpPr>
        <dsp:cNvPr id="0" name=""/>
        <dsp:cNvSpPr/>
      </dsp:nvSpPr>
      <dsp:spPr>
        <a:xfrm>
          <a:off x="0" y="0"/>
          <a:ext cx="1214086" cy="1077630"/>
        </a:xfrm>
        <a:prstGeom prst="round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dirty="0">
              <a:solidFill>
                <a:srgbClr val="ABA69D"/>
              </a:solidFill>
            </a:rPr>
            <a:t>Smart Growth Planning</a:t>
          </a:r>
        </a:p>
      </dsp:txBody>
      <dsp:txXfrm>
        <a:off x="52606" y="52606"/>
        <a:ext cx="1108874" cy="972418"/>
      </dsp:txXfrm>
    </dsp:sp>
    <dsp:sp modelId="{2087BBC9-E310-4785-803A-79FDE7A8C333}">
      <dsp:nvSpPr>
        <dsp:cNvPr id="0" name=""/>
        <dsp:cNvSpPr/>
      </dsp:nvSpPr>
      <dsp:spPr>
        <a:xfrm>
          <a:off x="1577119" y="485831"/>
          <a:ext cx="56434" cy="3318910"/>
        </a:xfrm>
        <a:prstGeom prst="lin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95B64024-0FF1-470A-ABCD-78B708ABA0B6}">
      <dsp:nvSpPr>
        <dsp:cNvPr id="0" name=""/>
        <dsp:cNvSpPr/>
      </dsp:nvSpPr>
      <dsp:spPr>
        <a:xfrm>
          <a:off x="1565260" y="1154429"/>
          <a:ext cx="1199642" cy="111066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0" r="-20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31AB19D-99E4-4FC3-ABA1-DB912761D9E4}">
      <dsp:nvSpPr>
        <dsp:cNvPr id="0" name=""/>
        <dsp:cNvSpPr/>
      </dsp:nvSpPr>
      <dsp:spPr>
        <a:xfrm>
          <a:off x="1631259" y="2384343"/>
          <a:ext cx="1006546" cy="1228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ctr" defTabSz="533400">
            <a:lnSpc>
              <a:spcPct val="90000"/>
            </a:lnSpc>
            <a:spcBef>
              <a:spcPct val="0"/>
            </a:spcBef>
            <a:spcAft>
              <a:spcPct val="35000"/>
            </a:spcAft>
            <a:buNone/>
          </a:pPr>
          <a:r>
            <a:rPr lang="en-US" sz="1200" kern="1200">
              <a:solidFill>
                <a:srgbClr val="ABA69D"/>
              </a:solidFill>
            </a:rPr>
            <a:t>Use of sustainable materials, energy-efficient design, and green infrastructure.</a:t>
          </a:r>
          <a:endParaRPr lang="en-IN" sz="1200" kern="1200" dirty="0">
            <a:solidFill>
              <a:srgbClr val="ABA69D"/>
            </a:solidFill>
          </a:endParaRPr>
        </a:p>
      </dsp:txBody>
      <dsp:txXfrm>
        <a:off x="1631259" y="2384343"/>
        <a:ext cx="1006546" cy="1228522"/>
      </dsp:txXfrm>
    </dsp:sp>
    <dsp:sp modelId="{BC2AEB54-A1DB-4EC4-96E3-A4683AE02F3A}">
      <dsp:nvSpPr>
        <dsp:cNvPr id="0" name=""/>
        <dsp:cNvSpPr/>
      </dsp:nvSpPr>
      <dsp:spPr>
        <a:xfrm>
          <a:off x="1525233" y="0"/>
          <a:ext cx="1214086" cy="1077630"/>
        </a:xfrm>
        <a:prstGeom prst="round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rgbClr val="ABA69D"/>
              </a:solidFill>
            </a:rPr>
            <a:t>Green Building Practices</a:t>
          </a:r>
          <a:endParaRPr lang="en-IN" sz="1200" kern="1200" dirty="0">
            <a:solidFill>
              <a:srgbClr val="ABA69D"/>
            </a:solidFill>
          </a:endParaRPr>
        </a:p>
      </dsp:txBody>
      <dsp:txXfrm>
        <a:off x="1577839" y="52606"/>
        <a:ext cx="1108874" cy="972418"/>
      </dsp:txXfrm>
    </dsp:sp>
    <dsp:sp modelId="{2B9FE2D6-591D-4E37-B3AB-59BC16B051EE}">
      <dsp:nvSpPr>
        <dsp:cNvPr id="0" name=""/>
        <dsp:cNvSpPr/>
      </dsp:nvSpPr>
      <dsp:spPr>
        <a:xfrm>
          <a:off x="3104383" y="485831"/>
          <a:ext cx="56434" cy="3318910"/>
        </a:xfrm>
        <a:prstGeom prst="lin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0FB6BA29-F8F6-488F-B2AF-28CFB53EB3A8}">
      <dsp:nvSpPr>
        <dsp:cNvPr id="0" name=""/>
        <dsp:cNvSpPr/>
      </dsp:nvSpPr>
      <dsp:spPr>
        <a:xfrm>
          <a:off x="3092525" y="1154429"/>
          <a:ext cx="1199642" cy="111066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0987660-F7B1-4018-8114-3DA35A50C2B3}">
      <dsp:nvSpPr>
        <dsp:cNvPr id="0" name=""/>
        <dsp:cNvSpPr/>
      </dsp:nvSpPr>
      <dsp:spPr>
        <a:xfrm>
          <a:off x="3158524" y="2384343"/>
          <a:ext cx="1006546" cy="1228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ctr" defTabSz="533400">
            <a:lnSpc>
              <a:spcPct val="90000"/>
            </a:lnSpc>
            <a:spcBef>
              <a:spcPct val="0"/>
            </a:spcBef>
            <a:spcAft>
              <a:spcPct val="35000"/>
            </a:spcAft>
            <a:buNone/>
          </a:pPr>
          <a:r>
            <a:rPr lang="en-US" sz="1200" kern="1200">
              <a:solidFill>
                <a:srgbClr val="ABA69D"/>
              </a:solidFill>
            </a:rPr>
            <a:t>Expansion of public transit networks and promotion of active transportation.</a:t>
          </a:r>
          <a:endParaRPr lang="en-IN" sz="1200" kern="1200" dirty="0">
            <a:solidFill>
              <a:srgbClr val="ABA69D"/>
            </a:solidFill>
          </a:endParaRPr>
        </a:p>
      </dsp:txBody>
      <dsp:txXfrm>
        <a:off x="3158524" y="2384343"/>
        <a:ext cx="1006546" cy="1228522"/>
      </dsp:txXfrm>
    </dsp:sp>
    <dsp:sp modelId="{46B6AFAE-8C28-4849-9044-0EF6331D23E4}">
      <dsp:nvSpPr>
        <dsp:cNvPr id="0" name=""/>
        <dsp:cNvSpPr/>
      </dsp:nvSpPr>
      <dsp:spPr>
        <a:xfrm>
          <a:off x="3052498" y="0"/>
          <a:ext cx="1214086" cy="1077630"/>
        </a:xfrm>
        <a:prstGeom prst="round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rgbClr val="ABA69D"/>
              </a:solidFill>
            </a:rPr>
            <a:t>Public Transportation Enhancement</a:t>
          </a:r>
          <a:endParaRPr lang="en-IN" sz="1200" kern="1200" dirty="0">
            <a:solidFill>
              <a:srgbClr val="ABA69D"/>
            </a:solidFill>
          </a:endParaRPr>
        </a:p>
      </dsp:txBody>
      <dsp:txXfrm>
        <a:off x="3105104" y="52606"/>
        <a:ext cx="1108874" cy="972418"/>
      </dsp:txXfrm>
    </dsp:sp>
    <dsp:sp modelId="{CFAC05DB-0528-4BC6-81D5-BD819F8C2DA6}">
      <dsp:nvSpPr>
        <dsp:cNvPr id="0" name=""/>
        <dsp:cNvSpPr/>
      </dsp:nvSpPr>
      <dsp:spPr>
        <a:xfrm>
          <a:off x="4631648" y="485831"/>
          <a:ext cx="56434" cy="3318910"/>
        </a:xfrm>
        <a:prstGeom prst="lin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93FFC17-EA95-4401-852D-84A68E0446E1}">
      <dsp:nvSpPr>
        <dsp:cNvPr id="0" name=""/>
        <dsp:cNvSpPr/>
      </dsp:nvSpPr>
      <dsp:spPr>
        <a:xfrm>
          <a:off x="4619790" y="1154429"/>
          <a:ext cx="1199642" cy="111066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C85B3A4-6C65-45F0-B9AA-2FA1171F500C}">
      <dsp:nvSpPr>
        <dsp:cNvPr id="0" name=""/>
        <dsp:cNvSpPr/>
      </dsp:nvSpPr>
      <dsp:spPr>
        <a:xfrm>
          <a:off x="4685789" y="2384343"/>
          <a:ext cx="1006546" cy="1228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ctr" defTabSz="533400">
            <a:lnSpc>
              <a:spcPct val="90000"/>
            </a:lnSpc>
            <a:spcBef>
              <a:spcPct val="0"/>
            </a:spcBef>
            <a:spcAft>
              <a:spcPct val="35000"/>
            </a:spcAft>
            <a:buNone/>
          </a:pPr>
          <a:r>
            <a:rPr lang="en-US" sz="1200" kern="1200">
              <a:solidFill>
                <a:srgbClr val="ABA69D"/>
              </a:solidFill>
            </a:rPr>
            <a:t>Integration of residential, commercial, and recreational spaces to reduce travel distances.</a:t>
          </a:r>
          <a:endParaRPr lang="en-IN" sz="1200" kern="1200" dirty="0">
            <a:solidFill>
              <a:srgbClr val="ABA69D"/>
            </a:solidFill>
          </a:endParaRPr>
        </a:p>
      </dsp:txBody>
      <dsp:txXfrm>
        <a:off x="4685789" y="2384343"/>
        <a:ext cx="1006546" cy="1228522"/>
      </dsp:txXfrm>
    </dsp:sp>
    <dsp:sp modelId="{472CF707-B746-4534-BFF6-853F4F4BA1CC}">
      <dsp:nvSpPr>
        <dsp:cNvPr id="0" name=""/>
        <dsp:cNvSpPr/>
      </dsp:nvSpPr>
      <dsp:spPr>
        <a:xfrm>
          <a:off x="4579763" y="0"/>
          <a:ext cx="1214086" cy="1077630"/>
        </a:xfrm>
        <a:prstGeom prst="round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rgbClr val="ABA69D"/>
              </a:solidFill>
            </a:rPr>
            <a:t>Mixed-Use Development</a:t>
          </a:r>
          <a:endParaRPr lang="en-IN" sz="1200" kern="1200" dirty="0">
            <a:solidFill>
              <a:srgbClr val="ABA69D"/>
            </a:solidFill>
          </a:endParaRPr>
        </a:p>
      </dsp:txBody>
      <dsp:txXfrm>
        <a:off x="4632369" y="52606"/>
        <a:ext cx="1108874" cy="972418"/>
      </dsp:txXfrm>
    </dsp:sp>
    <dsp:sp modelId="{A2E18923-183C-4190-BF6E-4990242067F0}">
      <dsp:nvSpPr>
        <dsp:cNvPr id="0" name=""/>
        <dsp:cNvSpPr/>
      </dsp:nvSpPr>
      <dsp:spPr>
        <a:xfrm>
          <a:off x="6158913" y="485831"/>
          <a:ext cx="56434" cy="3318910"/>
        </a:xfrm>
        <a:prstGeom prst="lin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45D3A3C7-E3A5-40D1-A7D3-A40628D21DB8}">
      <dsp:nvSpPr>
        <dsp:cNvPr id="0" name=""/>
        <dsp:cNvSpPr/>
      </dsp:nvSpPr>
      <dsp:spPr>
        <a:xfrm>
          <a:off x="6147054" y="1154429"/>
          <a:ext cx="1199642" cy="1110661"/>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2000" r="-12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5BC0EAE-5C89-4FB7-BDFD-116DE15A2A04}">
      <dsp:nvSpPr>
        <dsp:cNvPr id="0" name=""/>
        <dsp:cNvSpPr/>
      </dsp:nvSpPr>
      <dsp:spPr>
        <a:xfrm>
          <a:off x="6213054" y="2384343"/>
          <a:ext cx="1006546" cy="1228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ctr" defTabSz="533400">
            <a:lnSpc>
              <a:spcPct val="90000"/>
            </a:lnSpc>
            <a:spcBef>
              <a:spcPct val="0"/>
            </a:spcBef>
            <a:spcAft>
              <a:spcPct val="35000"/>
            </a:spcAft>
            <a:buNone/>
          </a:pPr>
          <a:r>
            <a:rPr lang="en-US" sz="1200" kern="1200">
              <a:solidFill>
                <a:srgbClr val="ABA69D"/>
              </a:solidFill>
            </a:rPr>
            <a:t>Implementation of waste reduction strategies and recycling programs.</a:t>
          </a:r>
          <a:endParaRPr lang="en-IN" sz="1200" kern="1200" dirty="0">
            <a:solidFill>
              <a:srgbClr val="ABA69D"/>
            </a:solidFill>
          </a:endParaRPr>
        </a:p>
      </dsp:txBody>
      <dsp:txXfrm>
        <a:off x="6213054" y="2384343"/>
        <a:ext cx="1006546" cy="1228522"/>
      </dsp:txXfrm>
    </dsp:sp>
    <dsp:sp modelId="{01A128DA-7F7B-4075-97EE-1B8E7D2A4A39}">
      <dsp:nvSpPr>
        <dsp:cNvPr id="0" name=""/>
        <dsp:cNvSpPr/>
      </dsp:nvSpPr>
      <dsp:spPr>
        <a:xfrm>
          <a:off x="6107027" y="0"/>
          <a:ext cx="1214086" cy="1077630"/>
        </a:xfrm>
        <a:prstGeom prst="round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b="1" i="0" kern="1200">
              <a:solidFill>
                <a:srgbClr val="ABA69D"/>
              </a:solidFill>
            </a:rPr>
            <a:t>Waste Management and Recycling</a:t>
          </a:r>
          <a:endParaRPr lang="en-IN" sz="1200" kern="1200" dirty="0">
            <a:solidFill>
              <a:srgbClr val="ABA69D"/>
            </a:solidFill>
          </a:endParaRPr>
        </a:p>
      </dsp:txBody>
      <dsp:txXfrm>
        <a:off x="6159633" y="52606"/>
        <a:ext cx="1108874" cy="972418"/>
      </dsp:txXfrm>
    </dsp:sp>
    <dsp:sp modelId="{9D46B1BD-4D9A-4A13-9265-0935767CC051}">
      <dsp:nvSpPr>
        <dsp:cNvPr id="0" name=""/>
        <dsp:cNvSpPr/>
      </dsp:nvSpPr>
      <dsp:spPr>
        <a:xfrm>
          <a:off x="7686178" y="485831"/>
          <a:ext cx="56434" cy="3318910"/>
        </a:xfrm>
        <a:prstGeom prst="lin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2F8F0AE0-C68B-4969-87FE-9E61CF47EFA7}">
      <dsp:nvSpPr>
        <dsp:cNvPr id="0" name=""/>
        <dsp:cNvSpPr/>
      </dsp:nvSpPr>
      <dsp:spPr>
        <a:xfrm>
          <a:off x="7674319" y="1154429"/>
          <a:ext cx="1199642" cy="1110661"/>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8000" r="-28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99AD91B-7D58-43F7-9EC8-BCC031DA0FDB}">
      <dsp:nvSpPr>
        <dsp:cNvPr id="0" name=""/>
        <dsp:cNvSpPr/>
      </dsp:nvSpPr>
      <dsp:spPr>
        <a:xfrm>
          <a:off x="7740318" y="2384343"/>
          <a:ext cx="1006546" cy="1228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ctr" defTabSz="533400">
            <a:lnSpc>
              <a:spcPct val="90000"/>
            </a:lnSpc>
            <a:spcBef>
              <a:spcPct val="0"/>
            </a:spcBef>
            <a:spcAft>
              <a:spcPct val="35000"/>
            </a:spcAft>
            <a:buNone/>
          </a:pPr>
          <a:r>
            <a:rPr lang="en-US" sz="1200" kern="1200">
              <a:solidFill>
                <a:srgbClr val="ABA69D"/>
              </a:solidFill>
            </a:rPr>
            <a:t>Adoption of renewable energy sources like solar and wind power in urban infrastructure.</a:t>
          </a:r>
          <a:endParaRPr lang="en-IN" sz="1200" kern="1200" dirty="0">
            <a:solidFill>
              <a:srgbClr val="ABA69D"/>
            </a:solidFill>
          </a:endParaRPr>
        </a:p>
      </dsp:txBody>
      <dsp:txXfrm>
        <a:off x="7740318" y="2384343"/>
        <a:ext cx="1006546" cy="1228522"/>
      </dsp:txXfrm>
    </dsp:sp>
    <dsp:sp modelId="{E52540EC-7407-4ECE-A348-6736625924F5}">
      <dsp:nvSpPr>
        <dsp:cNvPr id="0" name=""/>
        <dsp:cNvSpPr/>
      </dsp:nvSpPr>
      <dsp:spPr>
        <a:xfrm>
          <a:off x="7634292" y="0"/>
          <a:ext cx="1214086" cy="1077630"/>
        </a:xfrm>
        <a:prstGeom prst="round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rgbClr val="ABA69D"/>
              </a:solidFill>
            </a:rPr>
            <a:t>Renewable Energy Integration</a:t>
          </a:r>
          <a:endParaRPr lang="en-IN" sz="1200" kern="1200" dirty="0">
            <a:solidFill>
              <a:srgbClr val="ABA69D"/>
            </a:solidFill>
          </a:endParaRPr>
        </a:p>
      </dsp:txBody>
      <dsp:txXfrm>
        <a:off x="7686898" y="52606"/>
        <a:ext cx="1108874" cy="972418"/>
      </dsp:txXfrm>
    </dsp:sp>
    <dsp:sp modelId="{941522D0-8963-42D2-BFF0-3EC146CCA706}">
      <dsp:nvSpPr>
        <dsp:cNvPr id="0" name=""/>
        <dsp:cNvSpPr/>
      </dsp:nvSpPr>
      <dsp:spPr>
        <a:xfrm>
          <a:off x="9213442" y="485831"/>
          <a:ext cx="56434" cy="3318910"/>
        </a:xfrm>
        <a:prstGeom prst="lin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5F4A00B-CB21-4204-83A2-54128FC64970}">
      <dsp:nvSpPr>
        <dsp:cNvPr id="0" name=""/>
        <dsp:cNvSpPr/>
      </dsp:nvSpPr>
      <dsp:spPr>
        <a:xfrm>
          <a:off x="9201584" y="1154429"/>
          <a:ext cx="1199642" cy="1110661"/>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18000" r="-18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F315BDE-5C89-42C8-9B8D-AEDE16ED6E90}">
      <dsp:nvSpPr>
        <dsp:cNvPr id="0" name=""/>
        <dsp:cNvSpPr/>
      </dsp:nvSpPr>
      <dsp:spPr>
        <a:xfrm>
          <a:off x="9267583" y="2384343"/>
          <a:ext cx="1006546" cy="1228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ctr" defTabSz="533400">
            <a:lnSpc>
              <a:spcPct val="90000"/>
            </a:lnSpc>
            <a:spcBef>
              <a:spcPct val="0"/>
            </a:spcBef>
            <a:spcAft>
              <a:spcPct val="35000"/>
            </a:spcAft>
            <a:buNone/>
          </a:pPr>
          <a:r>
            <a:rPr lang="en-US" sz="1200" kern="1200">
              <a:solidFill>
                <a:srgbClr val="ABA69D"/>
              </a:solidFill>
            </a:rPr>
            <a:t>Efficient water use, rainwater harvesting, and green stormwater management.</a:t>
          </a:r>
          <a:endParaRPr lang="en-IN" sz="1200" kern="1200" dirty="0">
            <a:solidFill>
              <a:srgbClr val="ABA69D"/>
            </a:solidFill>
          </a:endParaRPr>
        </a:p>
      </dsp:txBody>
      <dsp:txXfrm>
        <a:off x="9267583" y="2384343"/>
        <a:ext cx="1006546" cy="1228522"/>
      </dsp:txXfrm>
    </dsp:sp>
    <dsp:sp modelId="{B04AC997-9C35-4539-8FE0-EC30CE6ADBF8}">
      <dsp:nvSpPr>
        <dsp:cNvPr id="0" name=""/>
        <dsp:cNvSpPr/>
      </dsp:nvSpPr>
      <dsp:spPr>
        <a:xfrm>
          <a:off x="9161557" y="0"/>
          <a:ext cx="1214086" cy="1077630"/>
        </a:xfrm>
        <a:prstGeom prst="round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rgbClr val="ABA69D"/>
              </a:solidFill>
            </a:rPr>
            <a:t>Water Conservation Measures</a:t>
          </a:r>
          <a:endParaRPr lang="en-IN" sz="1200" kern="1200" dirty="0">
            <a:solidFill>
              <a:srgbClr val="ABA69D"/>
            </a:solidFill>
          </a:endParaRPr>
        </a:p>
      </dsp:txBody>
      <dsp:txXfrm>
        <a:off x="9214163" y="52606"/>
        <a:ext cx="1108874" cy="972418"/>
      </dsp:txXfrm>
    </dsp:sp>
    <dsp:sp modelId="{028FE4F1-3DD4-4AF3-A879-657F7C28A5DE}">
      <dsp:nvSpPr>
        <dsp:cNvPr id="0" name=""/>
        <dsp:cNvSpPr/>
      </dsp:nvSpPr>
      <dsp:spPr>
        <a:xfrm>
          <a:off x="10740707" y="485831"/>
          <a:ext cx="56434" cy="3318910"/>
        </a:xfrm>
        <a:prstGeom prst="lin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EB826880-0381-460A-B586-DBA6A3A6D0AE}">
      <dsp:nvSpPr>
        <dsp:cNvPr id="0" name=""/>
        <dsp:cNvSpPr/>
      </dsp:nvSpPr>
      <dsp:spPr>
        <a:xfrm>
          <a:off x="10728173" y="1154429"/>
          <a:ext cx="1199642" cy="1110661"/>
        </a:xfrm>
        <a:prstGeom prst="rect">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l="-13000" r="-13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EA3D9BB-6D7C-451C-9F37-4C44C8E4C814}">
      <dsp:nvSpPr>
        <dsp:cNvPr id="0" name=""/>
        <dsp:cNvSpPr/>
      </dsp:nvSpPr>
      <dsp:spPr>
        <a:xfrm>
          <a:off x="10793811" y="2384343"/>
          <a:ext cx="1006546" cy="1228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ctr" defTabSz="533400">
            <a:lnSpc>
              <a:spcPct val="90000"/>
            </a:lnSpc>
            <a:spcBef>
              <a:spcPct val="0"/>
            </a:spcBef>
            <a:spcAft>
              <a:spcPct val="35000"/>
            </a:spcAft>
            <a:buNone/>
          </a:pPr>
          <a:r>
            <a:rPr lang="en-US" sz="1200" kern="1200">
              <a:solidFill>
                <a:srgbClr val="ABA69D"/>
              </a:solidFill>
            </a:rPr>
            <a:t>Involve residents in sustainability initiatives and promote awareness through education.</a:t>
          </a:r>
          <a:endParaRPr lang="en-IN" sz="1200" kern="1200" dirty="0">
            <a:solidFill>
              <a:srgbClr val="ABA69D"/>
            </a:solidFill>
          </a:endParaRPr>
        </a:p>
      </dsp:txBody>
      <dsp:txXfrm>
        <a:off x="10793811" y="2384343"/>
        <a:ext cx="1006546" cy="1228522"/>
      </dsp:txXfrm>
    </dsp:sp>
    <dsp:sp modelId="{8737722C-4A3D-4B8C-BEB4-36058B137ADF}">
      <dsp:nvSpPr>
        <dsp:cNvPr id="0" name=""/>
        <dsp:cNvSpPr/>
      </dsp:nvSpPr>
      <dsp:spPr>
        <a:xfrm>
          <a:off x="10688694" y="0"/>
          <a:ext cx="1214086" cy="1077630"/>
        </a:xfrm>
        <a:prstGeom prst="round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rgbClr val="ABA69D"/>
              </a:solidFill>
            </a:rPr>
            <a:t>Community Engagement and Education</a:t>
          </a:r>
          <a:endParaRPr lang="en-IN" sz="1200" kern="1200" dirty="0">
            <a:solidFill>
              <a:srgbClr val="ABA69D"/>
            </a:solidFill>
          </a:endParaRPr>
        </a:p>
      </dsp:txBody>
      <dsp:txXfrm>
        <a:off x="10741300" y="52606"/>
        <a:ext cx="1108874" cy="972418"/>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B580E-BB12-458A-8A67-A4E85A97E57A}" type="datetimeFigureOut">
              <a:rPr lang="en-US" smtClean="0"/>
              <a:t>6/19/2024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85773-E831-40C3-B08E-FE9BDAA69383}" type="slidenum">
              <a:rPr lang="en-US" smtClean="0"/>
              <a:t>‹#›</a:t>
            </a:fld>
            <a:endParaRPr lang="en-US" dirty="0"/>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485773-E831-40C3-B08E-FE9BDAA69383}" type="slidenum">
              <a:rPr lang="en-US" smtClean="0"/>
              <a:t>8</a:t>
            </a:fld>
            <a:endParaRPr lang="en-US" dirty="0"/>
          </a:p>
        </p:txBody>
      </p:sp>
    </p:spTree>
    <p:extLst>
      <p:ext uri="{BB962C8B-B14F-4D97-AF65-F5344CB8AC3E}">
        <p14:creationId xmlns:p14="http://schemas.microsoft.com/office/powerpoint/2010/main" val="2240574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p:spPr>
        <p:txBody>
          <a:bodyPr anchor="b">
            <a:normAutofit/>
          </a:bodyPr>
          <a:lstStyle>
            <a:lvl1pPr algn="ctr">
              <a:lnSpc>
                <a:spcPct val="90000"/>
              </a:lnSpc>
              <a:defRPr>
                <a:solidFill>
                  <a:schemeClr val="tx2"/>
                </a:solidFill>
              </a:defRPr>
            </a:lvl1pPr>
          </a:lstStyle>
          <a:p>
            <a:pPr>
              <a:tabLst>
                <a:tab pos="3370263" algn="l"/>
              </a:tabLst>
            </a:pPr>
            <a:endParaRPr lang="en-US" sz="4000" dirty="0">
              <a:solidFill>
                <a:schemeClr val="tx2">
                  <a:alpha val="75000"/>
                </a:schemeClr>
              </a:solidFill>
            </a:endParaRP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p:spPr>
        <p:txBody>
          <a:bodyPr>
            <a:normAutofit/>
          </a:bodyPr>
          <a:lstStyle>
            <a:lvl1pPr marL="0" indent="0" algn="ctr">
              <a:lnSpc>
                <a:spcPct val="150000"/>
              </a:lnSpc>
              <a:buNone/>
              <a:defRPr sz="1600" cap="all" spc="600" baseline="0">
                <a:solidFill>
                  <a:schemeClr val="tx2"/>
                </a:solidFill>
              </a:defRPr>
            </a:lvl1pPr>
          </a:lstStyle>
          <a:p>
            <a:r>
              <a:rPr lang="en-US" dirty="0">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solidFill>
            <a:schemeClr val="bg2">
              <a:lumMod val="50000"/>
              <a:lumOff val="50000"/>
            </a:schemeClr>
          </a:solidFill>
        </p:spPr>
        <p:txBody>
          <a:bodyPr/>
          <a:lstStyle/>
          <a:p>
            <a:endParaRPr lang="en-US" dirty="0"/>
          </a:p>
        </p:txBody>
      </p:sp>
    </p:spTree>
    <p:extLst>
      <p:ext uri="{BB962C8B-B14F-4D97-AF65-F5344CB8AC3E}">
        <p14:creationId xmlns:p14="http://schemas.microsoft.com/office/powerpoint/2010/main" val="2171283408"/>
      </p:ext>
    </p:extLst>
  </p:cSld>
  <p:clrMapOvr>
    <a:masterClrMapping/>
  </p:clrMapOvr>
  <p:extLst>
    <p:ext uri="{DCECCB84-F9BA-43D5-87BE-67443E8EF086}">
      <p15:sldGuideLst xmlns:p15="http://schemas.microsoft.com/office/powerpoint/2012/main">
        <p15:guide id="1" pos="2760"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973501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p:spPr>
        <p:txBody>
          <a:bodyPr anchor="ctr">
            <a:normAutofit/>
          </a:bodyPr>
          <a:lstStyle>
            <a:lvl1pPr algn="l">
              <a:defRPr/>
            </a:lvl1pPr>
          </a:lstStyle>
          <a:p>
            <a:pPr algn="ctr"/>
            <a:endParaRPr lang="en-US" dirty="0"/>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p:spPr>
        <p:txBody>
          <a:bodyPr>
            <a:normAutofit/>
          </a:bodyPr>
          <a:lstStyle>
            <a:lvl1pPr marL="0" indent="0">
              <a:buNone/>
              <a:defRPr/>
            </a:lvl1pPr>
          </a:lstStyle>
          <a:p>
            <a:endParaRPr lang="en-US" dirty="0"/>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solidFill>
            <a:schemeClr val="bg2">
              <a:lumMod val="50000"/>
              <a:lumOff val="50000"/>
            </a:schemeClr>
          </a:solidFill>
        </p:spPr>
        <p:txBody>
          <a:bodyPr/>
          <a:lstStyle/>
          <a:p>
            <a:endParaRPr lang="en-US" dirty="0"/>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solidFill>
            <a:schemeClr val="bg2">
              <a:lumMod val="50000"/>
              <a:lumOff val="50000"/>
            </a:schemeClr>
          </a:solidFill>
        </p:spPr>
        <p:txBody>
          <a:bodyPr/>
          <a:lstStyle/>
          <a:p>
            <a:endParaRPr lang="en-US" dirty="0"/>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894128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p:spPr>
        <p:txBody>
          <a:bodyPr anchor="ctr">
            <a:normAutofit/>
          </a:bodyPr>
          <a:lstStyle>
            <a:lvl1pPr algn="ctr">
              <a:defRPr/>
            </a:lvl1pPr>
          </a:lstStyle>
          <a:p>
            <a:pPr algn="ctr"/>
            <a:endParaRPr lang="en-US" dirty="0"/>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p:spPr>
        <p:txBody>
          <a:bodyPr>
            <a:normAutofit/>
          </a:bodyPr>
          <a:lstStyle>
            <a:lvl1pPr marL="0" indent="0" algn="ctr">
              <a:buNone/>
              <a:defRPr/>
            </a:lvl1pPr>
          </a:lstStyle>
          <a:p>
            <a:endParaRPr lang="en-US" dirty="0"/>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a:t>20XX</a:t>
            </a:r>
            <a:endParaRPr lang="en-US" dirty="0"/>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solidFill>
            <a:schemeClr val="bg2">
              <a:lumMod val="50000"/>
              <a:lumOff val="50000"/>
            </a:schemeClr>
          </a:solidFill>
        </p:spPr>
        <p:txBody>
          <a:bodyPr/>
          <a:lstStyle/>
          <a:p>
            <a:endParaRPr lang="en-US" dirty="0"/>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69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p:spPr>
        <p:txBody>
          <a:bodyPr anchor="b">
            <a:normAutofit/>
          </a:bodyPr>
          <a:lstStyle>
            <a:lvl1pPr algn="ctr">
              <a:lnSpc>
                <a:spcPct val="90000"/>
              </a:lnSpc>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65066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47571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8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8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18936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136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p:spPr>
        <p:txBody>
          <a:bodyPr>
            <a:normAutofit/>
          </a:bodyPr>
          <a:lstStyle/>
          <a:p>
            <a:pPr algn="r"/>
            <a:endParaRPr lang="en-US" dirty="0"/>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p:spPr>
        <p:txBody>
          <a:bodyPr anchor="ctr">
            <a:normAutofit/>
          </a:bodyPr>
          <a:lstStyle>
            <a:lvl1pPr marL="0" indent="0">
              <a:buNone/>
              <a:defRPr/>
            </a:lvl1pPr>
          </a:lstStyle>
          <a:p>
            <a:endParaRPr lang="en-US" dirty="0"/>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solidFill>
            <a:schemeClr val="bg2">
              <a:lumMod val="50000"/>
              <a:lumOff val="50000"/>
            </a:schemeClr>
          </a:solidFill>
        </p:spPr>
        <p:txBody>
          <a:bodyPr/>
          <a:lstStyle/>
          <a:p>
            <a:endParaRPr lang="en-US" dirty="0"/>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solidFill>
            <a:schemeClr val="bg2">
              <a:lumMod val="50000"/>
              <a:lumOff val="50000"/>
            </a:schemeClr>
          </a:solidFill>
        </p:spPr>
        <p:txBody>
          <a:bodyPr/>
          <a:lstStyle/>
          <a:p>
            <a:endParaRPr lang="en-US" dirty="0"/>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solidFill>
            <a:schemeClr val="bg2">
              <a:lumMod val="50000"/>
              <a:lumOff val="50000"/>
            </a:schemeClr>
          </a:solidFill>
        </p:spPr>
        <p:txBody>
          <a:bodyPr/>
          <a:lstStyle/>
          <a:p>
            <a:endParaRPr lang="en-US" dirty="0"/>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solidFill>
            <a:schemeClr val="bg2">
              <a:lumMod val="50000"/>
              <a:lumOff val="50000"/>
            </a:schemeClr>
          </a:solidFill>
        </p:spPr>
        <p:txBody>
          <a:bodyPr/>
          <a:lstStyle/>
          <a:p>
            <a:endParaRPr lang="en-US" dirty="0"/>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171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p:spPr>
        <p:txBody>
          <a:bodyPr wrap="none" anchor="ctr">
            <a:noAutofit/>
          </a:bodyPr>
          <a:lstStyle>
            <a:lvl1pPr algn="l">
              <a:spcBef>
                <a:spcPts val="0"/>
              </a:spcBef>
              <a:defRPr baseline="0"/>
            </a:lvl1pPr>
          </a:lstStyle>
          <a:p>
            <a:pPr algn="ctr"/>
            <a:endParaRPr lang="en-US" dirty="0"/>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39069" y="1900962"/>
            <a:ext cx="10292340" cy="1954213"/>
          </a:xfr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dirty="0"/>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solidFill>
            <a:schemeClr val="bg2">
              <a:lumMod val="50000"/>
              <a:lumOff val="50000"/>
            </a:schemeClr>
          </a:solidFill>
        </p:spPr>
        <p:txBody>
          <a:bodyPr/>
          <a:lstStyle/>
          <a:p>
            <a:endParaRPr lang="en-US" dirty="0"/>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solidFill>
            <a:schemeClr val="bg2">
              <a:lumMod val="50000"/>
              <a:lumOff val="50000"/>
            </a:schemeClr>
          </a:solidFill>
        </p:spPr>
        <p:txBody>
          <a:bodyPr/>
          <a:lstStyle/>
          <a:p>
            <a:endParaRPr lang="en-US" dirty="0"/>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solidFill>
            <a:schemeClr val="bg2">
              <a:lumMod val="50000"/>
              <a:lumOff val="50000"/>
            </a:schemeClr>
          </a:solidFill>
        </p:spPr>
        <p:txBody>
          <a:bodyPr/>
          <a:lstStyle/>
          <a:p>
            <a:endParaRPr lang="en-US" dirty="0"/>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47397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p:spPr>
        <p:txBody>
          <a:bodyPr anchor="ctr">
            <a:normAutofit/>
          </a:bodyPr>
          <a:lstStyle>
            <a:lvl1pPr algn="l">
              <a:defRPr/>
            </a:lvl1pPr>
          </a:lstStyle>
          <a:p>
            <a:pPr algn="r"/>
            <a:endParaRPr lang="en-US" sz="4000" dirty="0"/>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p:spPr>
        <p:txBody>
          <a:bodyPr anchor="ctr">
            <a:normAutofit/>
          </a:bodyPr>
          <a:lstStyle>
            <a:lvl1pPr marL="0" indent="0">
              <a:buNone/>
              <a:defRPr/>
            </a:lvl1pPr>
          </a:lstStyle>
          <a:p>
            <a:pPr algn="l"/>
            <a:endParaRPr lang="en-US" sz="1600" dirty="0"/>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solidFill>
            <a:schemeClr val="bg2">
              <a:lumMod val="50000"/>
              <a:lumOff val="50000"/>
            </a:schemeClr>
          </a:solidFill>
        </p:spPr>
        <p:txBody>
          <a:bodyPr/>
          <a:lstStyle/>
          <a:p>
            <a:endParaRPr lang="en-US" dirty="0"/>
          </a:p>
        </p:txBody>
      </p:sp>
    </p:spTree>
    <p:extLst>
      <p:ext uri="{BB962C8B-B14F-4D97-AF65-F5344CB8AC3E}">
        <p14:creationId xmlns:p14="http://schemas.microsoft.com/office/powerpoint/2010/main" val="11457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78619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p:spPr>
        <p:txBody>
          <a:bodyPr>
            <a:normAutofit fontScale="90000"/>
          </a:bodyPr>
          <a:lstStyle>
            <a:lvl1pPr algn="ctr">
              <a:defRPr/>
            </a:lvl1pPr>
          </a:lstStyle>
          <a:p>
            <a:endParaRPr lang="en-US" dirty="0"/>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p:spPr>
        <p:txBody>
          <a:bodyPr>
            <a:normAutofit/>
          </a:bodyPr>
          <a:lstStyle>
            <a:lvl1pPr marL="0" indent="0" algn="ctr">
              <a:buNone/>
              <a:defRPr/>
            </a:lvl1pPr>
          </a:lstStyle>
          <a:p>
            <a:endParaRPr lang="en-US" sz="1600" dirty="0"/>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solidFill>
            <a:schemeClr val="bg2">
              <a:lumMod val="50000"/>
              <a:lumOff val="50000"/>
            </a:schemeClr>
          </a:solidFill>
        </p:spPr>
        <p:txBody>
          <a:bodyPr/>
          <a:lstStyle/>
          <a:p>
            <a:endParaRPr lang="en-US" dirty="0"/>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solidFill>
            <a:schemeClr val="bg2">
              <a:lumMod val="50000"/>
              <a:lumOff val="50000"/>
            </a:schemeClr>
          </a:solidFill>
        </p:spPr>
        <p:txBody>
          <a:bodyPr/>
          <a:lstStyle/>
          <a:p>
            <a:endParaRPr lang="en-US" dirty="0"/>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54679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F9828424-127F-4F45-AF20-1DAA152557D3}"/>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0" name="Footer Placeholder 4">
            <a:extLst>
              <a:ext uri="{FF2B5EF4-FFF2-40B4-BE49-F238E27FC236}">
                <a16:creationId xmlns:a16="http://schemas.microsoft.com/office/drawing/2014/main" id="{F5D83CCE-F7E1-4106-84E1-6C261DDBB19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28126735-73E8-4B98-81A3-AAE94B69F65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
        <p:nvSpPr>
          <p:cNvPr id="12" name="Picture Placeholder 23">
            <a:extLst>
              <a:ext uri="{FF2B5EF4-FFF2-40B4-BE49-F238E27FC236}">
                <a16:creationId xmlns:a16="http://schemas.microsoft.com/office/drawing/2014/main" id="{807AB57C-FB2F-4687-A53B-10BC93C0617B}"/>
              </a:ext>
            </a:extLst>
          </p:cNvPr>
          <p:cNvSpPr>
            <a:spLocks noGrp="1"/>
          </p:cNvSpPr>
          <p:nvPr>
            <p:ph type="pic" sz="quarter" idx="13"/>
          </p:nvPr>
        </p:nvSpPr>
        <p:spPr>
          <a:xfrm>
            <a:off x="823811" y="2266497"/>
            <a:ext cx="2441448" cy="1682496"/>
          </a:xfrm>
        </p:spPr>
        <p:txBody>
          <a:bodyPr/>
          <a:lstStyle/>
          <a:p>
            <a:endParaRPr lang="en-US"/>
          </a:p>
        </p:txBody>
      </p:sp>
      <p:sp>
        <p:nvSpPr>
          <p:cNvPr id="13" name="Picture Placeholder 23">
            <a:extLst>
              <a:ext uri="{FF2B5EF4-FFF2-40B4-BE49-F238E27FC236}">
                <a16:creationId xmlns:a16="http://schemas.microsoft.com/office/drawing/2014/main" id="{000D73B6-1C0A-4F47-AA94-E1B7667F206C}"/>
              </a:ext>
            </a:extLst>
          </p:cNvPr>
          <p:cNvSpPr>
            <a:spLocks noGrp="1"/>
          </p:cNvSpPr>
          <p:nvPr>
            <p:ph type="pic" sz="quarter" idx="14"/>
          </p:nvPr>
        </p:nvSpPr>
        <p:spPr>
          <a:xfrm>
            <a:off x="3509664" y="2276021"/>
            <a:ext cx="2441448" cy="1682496"/>
          </a:xfrm>
        </p:spPr>
        <p:txBody>
          <a:bodyPr/>
          <a:lstStyle/>
          <a:p>
            <a:endParaRPr lang="en-US"/>
          </a:p>
        </p:txBody>
      </p:sp>
      <p:sp>
        <p:nvSpPr>
          <p:cNvPr id="14" name="Picture Placeholder 23">
            <a:extLst>
              <a:ext uri="{FF2B5EF4-FFF2-40B4-BE49-F238E27FC236}">
                <a16:creationId xmlns:a16="http://schemas.microsoft.com/office/drawing/2014/main" id="{35F208ED-C2A5-4E66-AD25-D5D7D73E6C3F}"/>
              </a:ext>
            </a:extLst>
          </p:cNvPr>
          <p:cNvSpPr>
            <a:spLocks noGrp="1"/>
          </p:cNvSpPr>
          <p:nvPr>
            <p:ph type="pic" sz="quarter" idx="15"/>
          </p:nvPr>
        </p:nvSpPr>
        <p:spPr>
          <a:xfrm>
            <a:off x="6206094" y="2260823"/>
            <a:ext cx="2441448" cy="1682496"/>
          </a:xfrm>
        </p:spPr>
        <p:txBody>
          <a:bodyPr/>
          <a:lstStyle/>
          <a:p>
            <a:endParaRPr lang="en-US"/>
          </a:p>
        </p:txBody>
      </p:sp>
      <p:sp>
        <p:nvSpPr>
          <p:cNvPr id="15" name="Picture Placeholder 23">
            <a:extLst>
              <a:ext uri="{FF2B5EF4-FFF2-40B4-BE49-F238E27FC236}">
                <a16:creationId xmlns:a16="http://schemas.microsoft.com/office/drawing/2014/main" id="{8C8C6B13-E352-4D69-9FB1-F92A36C33D3B}"/>
              </a:ext>
            </a:extLst>
          </p:cNvPr>
          <p:cNvSpPr>
            <a:spLocks noGrp="1"/>
          </p:cNvSpPr>
          <p:nvPr>
            <p:ph type="pic" sz="quarter" idx="16"/>
          </p:nvPr>
        </p:nvSpPr>
        <p:spPr>
          <a:xfrm>
            <a:off x="8907217" y="2266497"/>
            <a:ext cx="2441448" cy="1682496"/>
          </a:xfrm>
        </p:spPr>
        <p:txBody>
          <a:bodyPr/>
          <a:lstStyle/>
          <a:p>
            <a:endParaRPr lang="en-US"/>
          </a:p>
        </p:txBody>
      </p:sp>
      <p:sp>
        <p:nvSpPr>
          <p:cNvPr id="16" name="Text Placeholder 28">
            <a:extLst>
              <a:ext uri="{FF2B5EF4-FFF2-40B4-BE49-F238E27FC236}">
                <a16:creationId xmlns:a16="http://schemas.microsoft.com/office/drawing/2014/main" id="{3C071B65-316E-4CAB-8D44-4F4A52024372}"/>
              </a:ext>
            </a:extLst>
          </p:cNvPr>
          <p:cNvSpPr>
            <a:spLocks noGrp="1"/>
          </p:cNvSpPr>
          <p:nvPr>
            <p:ph type="body" sz="quarter" idx="17" hasCustomPrompt="1"/>
          </p:nvPr>
        </p:nvSpPr>
        <p:spPr>
          <a:xfrm>
            <a:off x="838200" y="4085532"/>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dirty="0"/>
              <a:t>Name</a:t>
            </a:r>
          </a:p>
        </p:txBody>
      </p:sp>
      <p:sp>
        <p:nvSpPr>
          <p:cNvPr id="17" name="Text Placeholder 28">
            <a:extLst>
              <a:ext uri="{FF2B5EF4-FFF2-40B4-BE49-F238E27FC236}">
                <a16:creationId xmlns:a16="http://schemas.microsoft.com/office/drawing/2014/main" id="{77C885E3-D5E0-4CBD-BA10-704E92E5FA10}"/>
              </a:ext>
            </a:extLst>
          </p:cNvPr>
          <p:cNvSpPr>
            <a:spLocks noGrp="1"/>
          </p:cNvSpPr>
          <p:nvPr>
            <p:ph type="body" sz="quarter" idx="18" hasCustomPrompt="1"/>
          </p:nvPr>
        </p:nvSpPr>
        <p:spPr>
          <a:xfrm>
            <a:off x="838199" y="4469611"/>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dirty="0"/>
              <a:t>Title</a:t>
            </a:r>
          </a:p>
        </p:txBody>
      </p:sp>
      <p:sp>
        <p:nvSpPr>
          <p:cNvPr id="18" name="Text Placeholder 28">
            <a:extLst>
              <a:ext uri="{FF2B5EF4-FFF2-40B4-BE49-F238E27FC236}">
                <a16:creationId xmlns:a16="http://schemas.microsoft.com/office/drawing/2014/main" id="{EDF1E930-E006-4E8D-912E-5C7DE87EE7AC}"/>
              </a:ext>
            </a:extLst>
          </p:cNvPr>
          <p:cNvSpPr>
            <a:spLocks noGrp="1"/>
          </p:cNvSpPr>
          <p:nvPr>
            <p:ph type="body" sz="quarter" idx="19" hasCustomPrompt="1"/>
          </p:nvPr>
        </p:nvSpPr>
        <p:spPr>
          <a:xfrm>
            <a:off x="3524054" y="4095056"/>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dirty="0"/>
              <a:t>Name</a:t>
            </a:r>
          </a:p>
        </p:txBody>
      </p:sp>
      <p:sp>
        <p:nvSpPr>
          <p:cNvPr id="19" name="Text Placeholder 28">
            <a:extLst>
              <a:ext uri="{FF2B5EF4-FFF2-40B4-BE49-F238E27FC236}">
                <a16:creationId xmlns:a16="http://schemas.microsoft.com/office/drawing/2014/main" id="{5C24456D-6FC8-4A02-A705-91CAD806F81D}"/>
              </a:ext>
            </a:extLst>
          </p:cNvPr>
          <p:cNvSpPr>
            <a:spLocks noGrp="1"/>
          </p:cNvSpPr>
          <p:nvPr>
            <p:ph type="body" sz="quarter" idx="20" hasCustomPrompt="1"/>
          </p:nvPr>
        </p:nvSpPr>
        <p:spPr>
          <a:xfrm>
            <a:off x="3524053" y="4479135"/>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dirty="0"/>
              <a:t>Title</a:t>
            </a:r>
          </a:p>
        </p:txBody>
      </p:sp>
      <p:sp>
        <p:nvSpPr>
          <p:cNvPr id="20" name="Text Placeholder 28">
            <a:extLst>
              <a:ext uri="{FF2B5EF4-FFF2-40B4-BE49-F238E27FC236}">
                <a16:creationId xmlns:a16="http://schemas.microsoft.com/office/drawing/2014/main" id="{B0AA21CB-553A-476D-9DBE-6B06618FE153}"/>
              </a:ext>
            </a:extLst>
          </p:cNvPr>
          <p:cNvSpPr>
            <a:spLocks noGrp="1"/>
          </p:cNvSpPr>
          <p:nvPr>
            <p:ph type="body" sz="quarter" idx="21" hasCustomPrompt="1"/>
          </p:nvPr>
        </p:nvSpPr>
        <p:spPr>
          <a:xfrm>
            <a:off x="6223595" y="4088244"/>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dirty="0"/>
              <a:t>Name</a:t>
            </a:r>
          </a:p>
        </p:txBody>
      </p:sp>
      <p:sp>
        <p:nvSpPr>
          <p:cNvPr id="21" name="Text Placeholder 28">
            <a:extLst>
              <a:ext uri="{FF2B5EF4-FFF2-40B4-BE49-F238E27FC236}">
                <a16:creationId xmlns:a16="http://schemas.microsoft.com/office/drawing/2014/main" id="{B0CD8AA8-7148-4DD0-89BA-F4D140F24141}"/>
              </a:ext>
            </a:extLst>
          </p:cNvPr>
          <p:cNvSpPr>
            <a:spLocks noGrp="1"/>
          </p:cNvSpPr>
          <p:nvPr>
            <p:ph type="body" sz="quarter" idx="22" hasCustomPrompt="1"/>
          </p:nvPr>
        </p:nvSpPr>
        <p:spPr>
          <a:xfrm>
            <a:off x="6223594" y="4472323"/>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dirty="0"/>
              <a:t>Title</a:t>
            </a:r>
          </a:p>
        </p:txBody>
      </p:sp>
      <p:sp>
        <p:nvSpPr>
          <p:cNvPr id="22" name="Text Placeholder 28">
            <a:extLst>
              <a:ext uri="{FF2B5EF4-FFF2-40B4-BE49-F238E27FC236}">
                <a16:creationId xmlns:a16="http://schemas.microsoft.com/office/drawing/2014/main" id="{C99B4FF6-133C-4927-BD3D-357FBD13CB03}"/>
              </a:ext>
            </a:extLst>
          </p:cNvPr>
          <p:cNvSpPr>
            <a:spLocks noGrp="1"/>
          </p:cNvSpPr>
          <p:nvPr>
            <p:ph type="body" sz="quarter" idx="23" hasCustomPrompt="1"/>
          </p:nvPr>
        </p:nvSpPr>
        <p:spPr>
          <a:xfrm>
            <a:off x="8921606" y="4085532"/>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dirty="0"/>
              <a:t>Name</a:t>
            </a:r>
          </a:p>
        </p:txBody>
      </p:sp>
      <p:sp>
        <p:nvSpPr>
          <p:cNvPr id="23" name="Text Placeholder 28">
            <a:extLst>
              <a:ext uri="{FF2B5EF4-FFF2-40B4-BE49-F238E27FC236}">
                <a16:creationId xmlns:a16="http://schemas.microsoft.com/office/drawing/2014/main" id="{078286AF-2AD6-4303-884E-832045E59D5A}"/>
              </a:ext>
            </a:extLst>
          </p:cNvPr>
          <p:cNvSpPr>
            <a:spLocks noGrp="1"/>
          </p:cNvSpPr>
          <p:nvPr>
            <p:ph type="body" sz="quarter" idx="24" hasCustomPrompt="1"/>
          </p:nvPr>
        </p:nvSpPr>
        <p:spPr>
          <a:xfrm>
            <a:off x="8921605" y="4469611"/>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dirty="0"/>
              <a:t>Title</a:t>
            </a:r>
          </a:p>
        </p:txBody>
      </p:sp>
    </p:spTree>
    <p:extLst>
      <p:ext uri="{BB962C8B-B14F-4D97-AF65-F5344CB8AC3E}">
        <p14:creationId xmlns:p14="http://schemas.microsoft.com/office/powerpoint/2010/main" val="3432294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p:spPr>
        <p:txBody>
          <a:bodyPr anchor="t"/>
          <a:lstStyle/>
          <a:p>
            <a:r>
              <a:rPr lang="en-US"/>
              <a:t>Click to edit Master title style</a:t>
            </a:r>
            <a:endParaRPr lang="en-US" dirty="0"/>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391290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10274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555E-8FF5-457E-B328-53ABDB595951}"/>
              </a:ext>
            </a:extLst>
          </p:cNvPr>
          <p:cNvSpPr>
            <a:spLocks noGrp="1"/>
          </p:cNvSpPr>
          <p:nvPr>
            <p:ph type="title"/>
          </p:nvPr>
        </p:nvSpPr>
        <p:spPr>
          <a:xfrm>
            <a:off x="838200" y="662427"/>
            <a:ext cx="10515600" cy="81973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DA64ED7-3275-4F98-88B1-4F0832514730}"/>
              </a:ext>
            </a:extLst>
          </p:cNvPr>
          <p:cNvSpPr>
            <a:spLocks noGrp="1"/>
          </p:cNvSpPr>
          <p:nvPr>
            <p:ph type="body" idx="1"/>
          </p:nvPr>
        </p:nvSpPr>
        <p:spPr>
          <a:xfrm>
            <a:off x="838200" y="1661459"/>
            <a:ext cx="10515600" cy="4340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F0BCFA-771C-4297-8ACE-974191C7054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87E317DE-CC16-4596-92A2-460BC081EA7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6" name="Slide Number Placeholder 5">
            <a:extLst>
              <a:ext uri="{FF2B5EF4-FFF2-40B4-BE49-F238E27FC236}">
                <a16:creationId xmlns:a16="http://schemas.microsoft.com/office/drawing/2014/main" id="{A786E724-AEC3-4D96-A62C-C286B703F15B}"/>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624592867"/>
      </p:ext>
    </p:extLst>
  </p:cSld>
  <p:clrMap bg1="dk1" tx1="lt1" bg2="dk2" tx2="lt2" accent1="accent1" accent2="accent2" accent3="accent3" accent4="accent4" accent5="accent5" accent6="accent6" hlink="hlink" folHlink="folHlink"/>
  <p:sldLayoutIdLst>
    <p:sldLayoutId id="2147483665" r:id="rId1"/>
    <p:sldLayoutId id="2147483664" r:id="rId2"/>
    <p:sldLayoutId id="2147483663" r:id="rId3"/>
    <p:sldLayoutId id="2147483661" r:id="rId4"/>
    <p:sldLayoutId id="2147483671" r:id="rId5"/>
    <p:sldLayoutId id="2147483670" r:id="rId6"/>
    <p:sldLayoutId id="2147483672" r:id="rId7"/>
    <p:sldLayoutId id="2147483654" r:id="rId8"/>
    <p:sldLayoutId id="2147483653" r:id="rId9"/>
    <p:sldLayoutId id="2147483667" r:id="rId10"/>
    <p:sldLayoutId id="2147483668" r:id="rId11"/>
    <p:sldLayoutId id="2147483669" r:id="rId12"/>
    <p:sldLayoutId id="2147483649" r:id="rId13"/>
    <p:sldLayoutId id="2147483651" r:id="rId14"/>
    <p:sldLayoutId id="2147483652" r:id="rId15"/>
    <p:sldLayoutId id="2147483655" r:id="rId16"/>
    <p:sldLayoutId id="2147483656" r:id="rId17"/>
    <p:sldLayoutId id="2147483657" r:id="rId18"/>
  </p:sldLayoutIdLst>
  <p:hf hdr="0" dt="0"/>
  <p:txStyles>
    <p:title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jpeg"/><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A3385-7A97-4B91-90E4-313A5F6486BE}"/>
              </a:ext>
            </a:extLst>
          </p:cNvPr>
          <p:cNvSpPr>
            <a:spLocks noGrp="1"/>
          </p:cNvSpPr>
          <p:nvPr>
            <p:ph type="ctrTitle"/>
          </p:nvPr>
        </p:nvSpPr>
        <p:spPr>
          <a:xfrm>
            <a:off x="235975" y="428903"/>
            <a:ext cx="3932902" cy="1596542"/>
          </a:xfrm>
        </p:spPr>
        <p:txBody>
          <a:bodyPr vert="horz" lIns="91440" tIns="45720" rIns="91440" bIns="45720" rtlCol="0" anchor="b" anchorCtr="0">
            <a:noAutofit/>
          </a:bodyPr>
          <a:lstStyle/>
          <a:p>
            <a:r>
              <a:rPr lang="en-US" sz="3600" dirty="0"/>
              <a:t>Sustainable Urban </a:t>
            </a:r>
            <a:r>
              <a:rPr lang="en-US" dirty="0"/>
              <a:t>Planning</a:t>
            </a:r>
            <a:r>
              <a:rPr lang="en-US" sz="3600" dirty="0"/>
              <a:t> and Development</a:t>
            </a:r>
          </a:p>
        </p:txBody>
      </p:sp>
      <p:sp>
        <p:nvSpPr>
          <p:cNvPr id="5" name="Subtitle 4">
            <a:extLst>
              <a:ext uri="{FF2B5EF4-FFF2-40B4-BE49-F238E27FC236}">
                <a16:creationId xmlns:a16="http://schemas.microsoft.com/office/drawing/2014/main" id="{6D600243-42CA-42D2-A56A-C6924D272A5B}"/>
              </a:ext>
            </a:extLst>
          </p:cNvPr>
          <p:cNvSpPr>
            <a:spLocks noGrp="1"/>
          </p:cNvSpPr>
          <p:nvPr>
            <p:ph type="subTitle" idx="1"/>
          </p:nvPr>
        </p:nvSpPr>
        <p:spPr>
          <a:xfrm>
            <a:off x="744876" y="5116529"/>
            <a:ext cx="2948684" cy="955497"/>
          </a:xfrm>
        </p:spPr>
        <p:txBody>
          <a:bodyPr vert="horz" lIns="91440" tIns="45720" rIns="91440" bIns="45720" rtlCol="0" anchor="t">
            <a:normAutofit/>
          </a:bodyPr>
          <a:lstStyle/>
          <a:p>
            <a:r>
              <a:rPr lang="en-US" dirty="0"/>
              <a:t>Tejus</a:t>
            </a:r>
          </a:p>
        </p:txBody>
      </p:sp>
      <p:pic>
        <p:nvPicPr>
          <p:cNvPr id="8" name="Picture Placeholder 7">
            <a:extLst>
              <a:ext uri="{FF2B5EF4-FFF2-40B4-BE49-F238E27FC236}">
                <a16:creationId xmlns:a16="http://schemas.microsoft.com/office/drawing/2014/main" id="{E012FD38-BCDB-4D51-8DED-F3962AB9A4C5}"/>
              </a:ext>
            </a:extLst>
          </p:cNvPr>
          <p:cNvPicPr>
            <a:picLocks noGrp="1" noChangeAspect="1"/>
          </p:cNvPicPr>
          <p:nvPr>
            <p:ph type="pic" sz="quarter" idx="13"/>
          </p:nvPr>
        </p:nvPicPr>
        <p:blipFill>
          <a:blip r:embed="rId2"/>
          <a:srcRect l="12044" r="12044"/>
          <a:stretch/>
        </p:blipFill>
        <p:spPr>
          <a:xfrm>
            <a:off x="4383024" y="0"/>
            <a:ext cx="7808976" cy="6858000"/>
          </a:xfrm>
        </p:spPr>
      </p:pic>
      <p:sp>
        <p:nvSpPr>
          <p:cNvPr id="2" name="TextBox 1">
            <a:extLst>
              <a:ext uri="{FF2B5EF4-FFF2-40B4-BE49-F238E27FC236}">
                <a16:creationId xmlns:a16="http://schemas.microsoft.com/office/drawing/2014/main" id="{C82C78A8-8EDA-CF64-09A7-800D76C824A6}"/>
              </a:ext>
            </a:extLst>
          </p:cNvPr>
          <p:cNvSpPr txBox="1"/>
          <p:nvPr/>
        </p:nvSpPr>
        <p:spPr>
          <a:xfrm>
            <a:off x="252767" y="2241141"/>
            <a:ext cx="3932902" cy="369332"/>
          </a:xfrm>
          <a:prstGeom prst="rect">
            <a:avLst/>
          </a:prstGeom>
          <a:noFill/>
        </p:spPr>
        <p:txBody>
          <a:bodyPr wrap="square" rtlCol="0">
            <a:spAutoFit/>
          </a:bodyPr>
          <a:lstStyle/>
          <a:p>
            <a:pPr algn="ctr"/>
            <a:r>
              <a:rPr lang="en-US" i="1" dirty="0">
                <a:solidFill>
                  <a:schemeClr val="tx2"/>
                </a:solidFill>
                <a:ea typeface="+mj-ea"/>
                <a:cs typeface="+mj-cs"/>
              </a:rPr>
              <a:t>Strategies for Creating Sustainable Cities</a:t>
            </a:r>
            <a:endParaRPr lang="en-IN" i="1" dirty="0">
              <a:solidFill>
                <a:schemeClr val="tx2"/>
              </a:solidFill>
              <a:ea typeface="+mj-ea"/>
              <a:cs typeface="+mj-cs"/>
            </a:endParaRPr>
          </a:p>
        </p:txBody>
      </p:sp>
    </p:spTree>
    <p:extLst>
      <p:ext uri="{BB962C8B-B14F-4D97-AF65-F5344CB8AC3E}">
        <p14:creationId xmlns:p14="http://schemas.microsoft.com/office/powerpoint/2010/main" val="1057612404"/>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647700" y="5059252"/>
            <a:ext cx="6874327" cy="1209275"/>
          </a:xfrm>
        </p:spPr>
        <p:txBody>
          <a:bodyPr>
            <a:normAutofit fontScale="90000"/>
          </a:bodyPr>
          <a:lstStyle/>
          <a:p>
            <a:r>
              <a:rPr lang="en-US" dirty="0"/>
              <a:t>Case Studies of Successful Sustainable Cities</a:t>
            </a:r>
          </a:p>
        </p:txBody>
      </p:sp>
      <p:sp>
        <p:nvSpPr>
          <p:cNvPr id="3" name="Subtitle 2">
            <a:extLst>
              <a:ext uri="{FF2B5EF4-FFF2-40B4-BE49-F238E27FC236}">
                <a16:creationId xmlns:a16="http://schemas.microsoft.com/office/drawing/2014/main" id="{70DAD0D3-3611-4738-8AC3-77B22099B278}"/>
              </a:ext>
            </a:extLst>
          </p:cNvPr>
          <p:cNvSpPr>
            <a:spLocks noGrp="1"/>
          </p:cNvSpPr>
          <p:nvPr>
            <p:ph type="subTitle" idx="1"/>
          </p:nvPr>
        </p:nvSpPr>
        <p:spPr>
          <a:xfrm>
            <a:off x="8098970" y="5097272"/>
            <a:ext cx="3392445" cy="1207008"/>
          </a:xfrm>
        </p:spPr>
        <p:txBody>
          <a:bodyPr/>
          <a:lstStyle/>
          <a:p>
            <a:r>
              <a:rPr lang="en-US" i="1" dirty="0"/>
              <a:t>Realizing Sustainable Urban Vision</a:t>
            </a:r>
          </a:p>
        </p:txBody>
      </p:sp>
      <p:pic>
        <p:nvPicPr>
          <p:cNvPr id="6" name="Picture Placeholder 5">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2"/>
          <a:srcRect l="13" t="7461" r="-13" b="3036"/>
          <a:stretch/>
        </p:blipFill>
        <p:spPr>
          <a:xfrm>
            <a:off x="1524" y="-1"/>
            <a:ext cx="12188952" cy="4772025"/>
          </a:xfrm>
        </p:spPr>
      </p:pic>
    </p:spTree>
    <p:extLst>
      <p:ext uri="{BB962C8B-B14F-4D97-AF65-F5344CB8AC3E}">
        <p14:creationId xmlns:p14="http://schemas.microsoft.com/office/powerpoint/2010/main" val="435274937"/>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4478-BDAD-8659-D18F-3E7B2C36D295}"/>
              </a:ext>
            </a:extLst>
          </p:cNvPr>
          <p:cNvSpPr>
            <a:spLocks noGrp="1"/>
          </p:cNvSpPr>
          <p:nvPr>
            <p:ph type="title"/>
          </p:nvPr>
        </p:nvSpPr>
        <p:spPr>
          <a:xfrm>
            <a:off x="231807" y="1347019"/>
            <a:ext cx="7026909" cy="1417372"/>
          </a:xfrm>
        </p:spPr>
        <p:txBody>
          <a:bodyPr>
            <a:normAutofit/>
          </a:bodyPr>
          <a:lstStyle/>
          <a:p>
            <a:r>
              <a:rPr lang="en-US" sz="3200" dirty="0"/>
              <a:t>Curitiba, Brazil: A Model of Sustainable Urban Planning</a:t>
            </a:r>
            <a:endParaRPr lang="en-IN" sz="3200" dirty="0"/>
          </a:p>
        </p:txBody>
      </p:sp>
      <p:sp>
        <p:nvSpPr>
          <p:cNvPr id="3" name="Content Placeholder 2">
            <a:extLst>
              <a:ext uri="{FF2B5EF4-FFF2-40B4-BE49-F238E27FC236}">
                <a16:creationId xmlns:a16="http://schemas.microsoft.com/office/drawing/2014/main" id="{E02A347B-A394-AF14-A43D-7AD04CEE571B}"/>
              </a:ext>
            </a:extLst>
          </p:cNvPr>
          <p:cNvSpPr>
            <a:spLocks noGrp="1"/>
          </p:cNvSpPr>
          <p:nvPr>
            <p:ph idx="1"/>
          </p:nvPr>
        </p:nvSpPr>
        <p:spPr>
          <a:xfrm>
            <a:off x="258794" y="2764391"/>
            <a:ext cx="11674413" cy="3449598"/>
          </a:xfrm>
        </p:spPr>
        <p:txBody>
          <a:bodyPr>
            <a:normAutofit fontScale="62500" lnSpcReduction="20000"/>
          </a:bodyPr>
          <a:lstStyle/>
          <a:p>
            <a:pPr marL="457200" indent="-457200">
              <a:buSzPct val="100000"/>
              <a:buFont typeface="+mj-lt"/>
              <a:buAutoNum type="arabicPeriod"/>
            </a:pPr>
            <a:r>
              <a:rPr lang="en-US" sz="1900" b="1" dirty="0"/>
              <a:t>Integrated Public Transport</a:t>
            </a:r>
            <a:endParaRPr lang="en-US" sz="2200" b="1" dirty="0"/>
          </a:p>
          <a:p>
            <a:pPr marL="617220" lvl="1" indent="-342900">
              <a:spcBef>
                <a:spcPts val="0"/>
              </a:spcBef>
              <a:buFont typeface="Arial" panose="020B0604020202020204" pitchFamily="34" charset="0"/>
              <a:buChar char="•"/>
            </a:pPr>
            <a:r>
              <a:rPr lang="en-US" b="0" dirty="0"/>
              <a:t>Bus Rapid Transit (BRT) System: Curitiba’s BRT system, implemented in the 1970s, features dedicated lanes for buses, ensuring efficient and rapid transit across the city. This system has significantly reduced traffic congestion and lowered carbon emissions.</a:t>
            </a:r>
          </a:p>
          <a:p>
            <a:pPr marL="617220" lvl="1" indent="-342900">
              <a:spcBef>
                <a:spcPts val="0"/>
              </a:spcBef>
              <a:buFont typeface="Arial" panose="020B0604020202020204" pitchFamily="34" charset="0"/>
              <a:buChar char="•"/>
            </a:pPr>
            <a:r>
              <a:rPr lang="en-US" b="0" dirty="0"/>
              <a:t>High Capacity and Frequency: The BRT system serves over 2 million passengers daily, with buses arriving every 90 seconds during peak hours.</a:t>
            </a:r>
          </a:p>
          <a:p>
            <a:pPr marL="617220" lvl="1" indent="-342900">
              <a:spcBef>
                <a:spcPts val="0"/>
              </a:spcBef>
              <a:buFont typeface="Arial" panose="020B0604020202020204" pitchFamily="34" charset="0"/>
              <a:buChar char="•"/>
            </a:pPr>
            <a:r>
              <a:rPr lang="en-US" b="0" dirty="0"/>
              <a:t>Affordable and Accessible: The fare is affordable for residents, and the system is designed to be accessible to people of all ages and abilities, promoting social inclusion.</a:t>
            </a:r>
          </a:p>
          <a:p>
            <a:pPr marL="457200" indent="-457200">
              <a:spcBef>
                <a:spcPts val="0"/>
              </a:spcBef>
              <a:buSzPct val="100000"/>
              <a:buFont typeface="+mj-lt"/>
              <a:buAutoNum type="arabicPeriod"/>
            </a:pPr>
            <a:r>
              <a:rPr lang="en-US" sz="1900" b="1" dirty="0"/>
              <a:t>Green Spaces</a:t>
            </a:r>
            <a:endParaRPr lang="en-US" sz="2200" dirty="0"/>
          </a:p>
          <a:p>
            <a:pPr marL="617220" lvl="1" indent="-342900">
              <a:spcBef>
                <a:spcPts val="0"/>
              </a:spcBef>
              <a:buFont typeface="Arial" panose="020B0604020202020204" pitchFamily="34" charset="0"/>
              <a:buChar char="•"/>
            </a:pPr>
            <a:r>
              <a:rPr lang="en-US" b="0" dirty="0"/>
              <a:t>Extensive Parks: Curitiba boasts numerous parks and green spaces, such as </a:t>
            </a:r>
            <a:r>
              <a:rPr lang="en-US" b="0" dirty="0" err="1"/>
              <a:t>Barigui</a:t>
            </a:r>
            <a:r>
              <a:rPr lang="en-US" b="0" dirty="0"/>
              <a:t> Park and </a:t>
            </a:r>
            <a:r>
              <a:rPr lang="en-US" b="0" dirty="0" err="1"/>
              <a:t>Tanguá</a:t>
            </a:r>
            <a:r>
              <a:rPr lang="en-US" b="0" dirty="0"/>
              <a:t> Park, which provide recreational areas for residents and enhance the city's biodiversity.</a:t>
            </a:r>
          </a:p>
          <a:p>
            <a:pPr marL="617220" lvl="1" indent="-342900">
              <a:spcBef>
                <a:spcPts val="0"/>
              </a:spcBef>
              <a:buFont typeface="Arial" panose="020B0604020202020204" pitchFamily="34" charset="0"/>
              <a:buChar char="•"/>
            </a:pPr>
            <a:r>
              <a:rPr lang="en-US" b="0" dirty="0"/>
              <a:t>Tree-Lined Streets: The city has implemented extensive tree-planting programs along its streets, contributing to improved air quality and providing shade to reduce urban heat island effects.</a:t>
            </a:r>
          </a:p>
          <a:p>
            <a:pPr marL="617220" lvl="1" indent="-342900">
              <a:spcBef>
                <a:spcPts val="0"/>
              </a:spcBef>
              <a:buFont typeface="Arial" panose="020B0604020202020204" pitchFamily="34" charset="0"/>
              <a:buChar char="•"/>
            </a:pPr>
            <a:r>
              <a:rPr lang="en-US" b="0" dirty="0"/>
              <a:t>Urban Forests: Curitiba’s urban planning includes the preservation and creation of urban forests, which act as carbon sinks and support local wildlife.</a:t>
            </a:r>
          </a:p>
          <a:p>
            <a:pPr marL="457200" indent="-457200">
              <a:spcBef>
                <a:spcPts val="0"/>
              </a:spcBef>
              <a:buSzPct val="100000"/>
              <a:buFont typeface="+mj-lt"/>
              <a:buAutoNum type="arabicPeriod"/>
            </a:pPr>
            <a:r>
              <a:rPr lang="en-US" sz="1900" b="1" dirty="0"/>
              <a:t>Waste Management</a:t>
            </a:r>
            <a:endParaRPr lang="en-US" sz="2200" dirty="0"/>
          </a:p>
          <a:p>
            <a:pPr marL="617220" lvl="1" indent="-342900">
              <a:spcBef>
                <a:spcPts val="0"/>
              </a:spcBef>
              <a:buFont typeface="Arial" panose="020B0604020202020204" pitchFamily="34" charset="0"/>
              <a:buChar char="•"/>
            </a:pPr>
            <a:r>
              <a:rPr lang="en-US" b="0" dirty="0"/>
              <a:t>Innovative Recycling Programs: Curitiba’s waste management system includes an efficient recycling program where residents separate recyclables at home. The city's "Green Exchange" program allows low-income residents to exchange recyclable materials for fresh produce.</a:t>
            </a:r>
          </a:p>
          <a:p>
            <a:pPr marL="617220" lvl="1" indent="-342900">
              <a:spcBef>
                <a:spcPts val="0"/>
              </a:spcBef>
              <a:buFont typeface="Arial" panose="020B0604020202020204" pitchFamily="34" charset="0"/>
              <a:buChar char="•"/>
            </a:pPr>
            <a:r>
              <a:rPr lang="en-US" b="0" dirty="0"/>
              <a:t>Waste-to-Energy Initiatives: The city has implemented waste-to-energy plants that convert non-recyclable waste into energy, reducing landfill use and generating renewable energy.</a:t>
            </a:r>
          </a:p>
          <a:p>
            <a:pPr marL="617220" lvl="1" indent="-342900">
              <a:spcBef>
                <a:spcPts val="0"/>
              </a:spcBef>
              <a:buFont typeface="Arial" panose="020B0604020202020204" pitchFamily="34" charset="0"/>
              <a:buChar char="•"/>
            </a:pPr>
            <a:r>
              <a:rPr lang="en-US" b="0" dirty="0"/>
              <a:t>Public Awareness and Participation: Curitiba has a strong focus on educating residents about the importance of recycling and waste reduction through community programs and school initiatives.</a:t>
            </a:r>
          </a:p>
          <a:p>
            <a:pPr>
              <a:spcBef>
                <a:spcPts val="0"/>
              </a:spcBef>
            </a:pPr>
            <a:endParaRPr lang="en-US" dirty="0"/>
          </a:p>
        </p:txBody>
      </p:sp>
      <p:pic>
        <p:nvPicPr>
          <p:cNvPr id="9" name="Picture Placeholder 8">
            <a:extLst>
              <a:ext uri="{FF2B5EF4-FFF2-40B4-BE49-F238E27FC236}">
                <a16:creationId xmlns:a16="http://schemas.microsoft.com/office/drawing/2014/main" id="{598F6662-9ECE-F8D8-1A21-5F12E5AABBF9}"/>
              </a:ext>
            </a:extLst>
          </p:cNvPr>
          <p:cNvPicPr>
            <a:picLocks noGrp="1" noChangeAspect="1"/>
          </p:cNvPicPr>
          <p:nvPr>
            <p:ph type="pic" sz="quarter" idx="13"/>
          </p:nvPr>
        </p:nvPicPr>
        <p:blipFill>
          <a:blip r:embed="rId2"/>
          <a:srcRect t="2849" b="2849"/>
          <a:stretch>
            <a:fillRect/>
          </a:stretch>
        </p:blipFill>
        <p:spPr>
          <a:xfrm>
            <a:off x="7285703" y="136525"/>
            <a:ext cx="4647535" cy="2633097"/>
          </a:xfrm>
        </p:spPr>
      </p:pic>
      <p:sp>
        <p:nvSpPr>
          <p:cNvPr id="6" name="Footer Placeholder 5">
            <a:extLst>
              <a:ext uri="{FF2B5EF4-FFF2-40B4-BE49-F238E27FC236}">
                <a16:creationId xmlns:a16="http://schemas.microsoft.com/office/drawing/2014/main" id="{8136BCA6-8C4E-1934-3969-621C4F342AC9}"/>
              </a:ext>
            </a:extLst>
          </p:cNvPr>
          <p:cNvSpPr>
            <a:spLocks noGrp="1"/>
          </p:cNvSpPr>
          <p:nvPr>
            <p:ph type="ftr" sz="quarter" idx="3"/>
          </p:nvPr>
        </p:nvSpPr>
        <p:spPr/>
        <p:txBody>
          <a:bodyPr/>
          <a:lstStyle/>
          <a:p>
            <a:r>
              <a:rPr lang="en-US" dirty="0"/>
              <a:t>Sustainable Urban Planning and Development</a:t>
            </a:r>
          </a:p>
        </p:txBody>
      </p:sp>
      <p:sp>
        <p:nvSpPr>
          <p:cNvPr id="7" name="Slide Number Placeholder 6">
            <a:extLst>
              <a:ext uri="{FF2B5EF4-FFF2-40B4-BE49-F238E27FC236}">
                <a16:creationId xmlns:a16="http://schemas.microsoft.com/office/drawing/2014/main" id="{60C5E049-D939-80EA-D4C9-371EDF3ED74C}"/>
              </a:ext>
            </a:extLst>
          </p:cNvPr>
          <p:cNvSpPr>
            <a:spLocks noGrp="1"/>
          </p:cNvSpPr>
          <p:nvPr>
            <p:ph type="sldNum" sz="quarter" idx="4"/>
          </p:nvPr>
        </p:nvSpPr>
        <p:spPr/>
        <p:txBody>
          <a:bodyPr/>
          <a:lstStyle/>
          <a:p>
            <a:fld id="{AE208ADF-3ADD-483D-A721-14E3EEE2C135}" type="slidenum">
              <a:rPr lang="en-US" smtClean="0"/>
              <a:pPr/>
              <a:t>11</a:t>
            </a:fld>
            <a:endParaRPr lang="en-US" dirty="0"/>
          </a:p>
        </p:txBody>
      </p:sp>
    </p:spTree>
    <p:extLst>
      <p:ext uri="{BB962C8B-B14F-4D97-AF65-F5344CB8AC3E}">
        <p14:creationId xmlns:p14="http://schemas.microsoft.com/office/powerpoint/2010/main" val="1203012350"/>
      </p:ext>
    </p:extLst>
  </p:cSld>
  <p:clrMapOvr>
    <a:masterClrMapping/>
  </p:clrMapOvr>
  <p:transition spd="slow" advTm="1100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300" fill="hold"/>
                                        <p:tgtEl>
                                          <p:spTgt spid="2"/>
                                        </p:tgtEl>
                                        <p:attrNameLst>
                                          <p:attrName>ppt_x</p:attrName>
                                        </p:attrNameLst>
                                      </p:cBhvr>
                                      <p:tavLst>
                                        <p:tav tm="0">
                                          <p:val>
                                            <p:strVal val="0-#ppt_w/2"/>
                                          </p:val>
                                        </p:tav>
                                        <p:tav tm="100000">
                                          <p:val>
                                            <p:strVal val="#ppt_x"/>
                                          </p:val>
                                        </p:tav>
                                      </p:tavLst>
                                    </p:anim>
                                    <p:anim calcmode="lin" valueType="num">
                                      <p:cBhvr additive="base">
                                        <p:cTn id="8" dur="1300" fill="hold"/>
                                        <p:tgtEl>
                                          <p:spTgt spid="2"/>
                                        </p:tgtEl>
                                        <p:attrNameLst>
                                          <p:attrName>ppt_y</p:attrName>
                                        </p:attrNameLst>
                                      </p:cBhvr>
                                      <p:tavLst>
                                        <p:tav tm="0">
                                          <p:val>
                                            <p:strVal val="#ppt_y"/>
                                          </p:val>
                                        </p:tav>
                                        <p:tav tm="100000">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1300"/>
                                        <p:tgtEl>
                                          <p:spTgt spid="9"/>
                                        </p:tgtEl>
                                      </p:cBhvr>
                                    </p:animEffect>
                                  </p:childTnLst>
                                </p:cTn>
                              </p:par>
                            </p:childTnLst>
                          </p:cTn>
                        </p:par>
                        <p:par>
                          <p:cTn id="12" fill="hold">
                            <p:stCondLst>
                              <p:cond delay="1300"/>
                            </p:stCondLst>
                            <p:childTnLst>
                              <p:par>
                                <p:cTn id="13" presetID="42" presetClass="entr" presetSubtype="0" fill="hold"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800"/>
                                        <p:tgtEl>
                                          <p:spTgt spid="3">
                                            <p:txEl>
                                              <p:pRg st="0" end="0"/>
                                            </p:txEl>
                                          </p:spTgt>
                                        </p:tgtEl>
                                      </p:cBhvr>
                                    </p:animEffect>
                                    <p:anim calcmode="lin" valueType="num">
                                      <p:cBhvr>
                                        <p:cTn id="16" dur="8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8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100"/>
                            </p:stCondLst>
                            <p:childTnLst>
                              <p:par>
                                <p:cTn id="19" presetID="22" presetClass="entr" presetSubtype="1" fill="hold" nodeType="after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up)">
                                      <p:cBhvr>
                                        <p:cTn id="21" dur="800"/>
                                        <p:tgtEl>
                                          <p:spTgt spid="3">
                                            <p:txEl>
                                              <p:pRg st="1" end="1"/>
                                            </p:txEl>
                                          </p:spTgt>
                                        </p:tgtEl>
                                      </p:cBhvr>
                                    </p:animEffect>
                                  </p:childTnLst>
                                </p:cTn>
                              </p:par>
                            </p:childTnLst>
                          </p:cTn>
                        </p:par>
                        <p:par>
                          <p:cTn id="22" fill="hold">
                            <p:stCondLst>
                              <p:cond delay="2900"/>
                            </p:stCondLst>
                            <p:childTnLst>
                              <p:par>
                                <p:cTn id="23" presetID="22" presetClass="entr" presetSubtype="1" fill="hold"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up)">
                                      <p:cBhvr>
                                        <p:cTn id="25" dur="800"/>
                                        <p:tgtEl>
                                          <p:spTgt spid="3">
                                            <p:txEl>
                                              <p:pRg st="2" end="2"/>
                                            </p:txEl>
                                          </p:spTgt>
                                        </p:tgtEl>
                                      </p:cBhvr>
                                    </p:animEffect>
                                  </p:childTnLst>
                                </p:cTn>
                              </p:par>
                            </p:childTnLst>
                          </p:cTn>
                        </p:par>
                        <p:par>
                          <p:cTn id="26" fill="hold">
                            <p:stCondLst>
                              <p:cond delay="3700"/>
                            </p:stCondLst>
                            <p:childTnLst>
                              <p:par>
                                <p:cTn id="27" presetID="22" presetClass="entr" presetSubtype="1" fill="hold"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up)">
                                      <p:cBhvr>
                                        <p:cTn id="29" dur="800"/>
                                        <p:tgtEl>
                                          <p:spTgt spid="3">
                                            <p:txEl>
                                              <p:pRg st="3" end="3"/>
                                            </p:txEl>
                                          </p:spTgt>
                                        </p:tgtEl>
                                      </p:cBhvr>
                                    </p:animEffect>
                                  </p:childTnLst>
                                </p:cTn>
                              </p:par>
                            </p:childTnLst>
                          </p:cTn>
                        </p:par>
                        <p:par>
                          <p:cTn id="30" fill="hold">
                            <p:stCondLst>
                              <p:cond delay="4500"/>
                            </p:stCondLst>
                            <p:childTnLst>
                              <p:par>
                                <p:cTn id="31" presetID="42" presetClass="entr" presetSubtype="0" fill="hold" nodeType="after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800"/>
                                        <p:tgtEl>
                                          <p:spTgt spid="3">
                                            <p:txEl>
                                              <p:pRg st="4" end="4"/>
                                            </p:txEl>
                                          </p:spTgt>
                                        </p:tgtEl>
                                      </p:cBhvr>
                                    </p:animEffect>
                                    <p:anim calcmode="lin" valueType="num">
                                      <p:cBhvr>
                                        <p:cTn id="34" dur="8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8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6" fill="hold">
                            <p:stCondLst>
                              <p:cond delay="5300"/>
                            </p:stCondLst>
                            <p:childTnLst>
                              <p:par>
                                <p:cTn id="37" presetID="22" presetClass="entr" presetSubtype="1"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wipe(up)">
                                      <p:cBhvr>
                                        <p:cTn id="39" dur="800"/>
                                        <p:tgtEl>
                                          <p:spTgt spid="3">
                                            <p:txEl>
                                              <p:pRg st="5" end="5"/>
                                            </p:txEl>
                                          </p:spTgt>
                                        </p:tgtEl>
                                      </p:cBhvr>
                                    </p:animEffect>
                                  </p:childTnLst>
                                </p:cTn>
                              </p:par>
                            </p:childTnLst>
                          </p:cTn>
                        </p:par>
                        <p:par>
                          <p:cTn id="40" fill="hold">
                            <p:stCondLst>
                              <p:cond delay="6100"/>
                            </p:stCondLst>
                            <p:childTnLst>
                              <p:par>
                                <p:cTn id="41" presetID="22" presetClass="entr" presetSubtype="1" fill="hold"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wipe(up)">
                                      <p:cBhvr>
                                        <p:cTn id="43" dur="800"/>
                                        <p:tgtEl>
                                          <p:spTgt spid="3">
                                            <p:txEl>
                                              <p:pRg st="6" end="6"/>
                                            </p:txEl>
                                          </p:spTgt>
                                        </p:tgtEl>
                                      </p:cBhvr>
                                    </p:animEffect>
                                  </p:childTnLst>
                                </p:cTn>
                              </p:par>
                            </p:childTnLst>
                          </p:cTn>
                        </p:par>
                        <p:par>
                          <p:cTn id="44" fill="hold">
                            <p:stCondLst>
                              <p:cond delay="6900"/>
                            </p:stCondLst>
                            <p:childTnLst>
                              <p:par>
                                <p:cTn id="45" presetID="22" presetClass="entr" presetSubtype="1" fill="hold" nodeType="after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up)">
                                      <p:cBhvr>
                                        <p:cTn id="47" dur="800"/>
                                        <p:tgtEl>
                                          <p:spTgt spid="3">
                                            <p:txEl>
                                              <p:pRg st="7" end="7"/>
                                            </p:txEl>
                                          </p:spTgt>
                                        </p:tgtEl>
                                      </p:cBhvr>
                                    </p:animEffect>
                                  </p:childTnLst>
                                </p:cTn>
                              </p:par>
                            </p:childTnLst>
                          </p:cTn>
                        </p:par>
                        <p:par>
                          <p:cTn id="48" fill="hold">
                            <p:stCondLst>
                              <p:cond delay="7700"/>
                            </p:stCondLst>
                            <p:childTnLst>
                              <p:par>
                                <p:cTn id="49" presetID="42" presetClass="entr" presetSubtype="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800"/>
                                        <p:tgtEl>
                                          <p:spTgt spid="3">
                                            <p:txEl>
                                              <p:pRg st="8" end="8"/>
                                            </p:txEl>
                                          </p:spTgt>
                                        </p:tgtEl>
                                      </p:cBhvr>
                                    </p:animEffect>
                                    <p:anim calcmode="lin" valueType="num">
                                      <p:cBhvr>
                                        <p:cTn id="52" dur="8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8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54" fill="hold">
                            <p:stCondLst>
                              <p:cond delay="8500"/>
                            </p:stCondLst>
                            <p:childTnLst>
                              <p:par>
                                <p:cTn id="55" presetID="22" presetClass="entr" presetSubtype="1" fill="hold" nodeType="after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wipe(up)">
                                      <p:cBhvr>
                                        <p:cTn id="57" dur="800"/>
                                        <p:tgtEl>
                                          <p:spTgt spid="3">
                                            <p:txEl>
                                              <p:pRg st="9" end="9"/>
                                            </p:txEl>
                                          </p:spTgt>
                                        </p:tgtEl>
                                      </p:cBhvr>
                                    </p:animEffect>
                                  </p:childTnLst>
                                </p:cTn>
                              </p:par>
                            </p:childTnLst>
                          </p:cTn>
                        </p:par>
                        <p:par>
                          <p:cTn id="58" fill="hold">
                            <p:stCondLst>
                              <p:cond delay="9300"/>
                            </p:stCondLst>
                            <p:childTnLst>
                              <p:par>
                                <p:cTn id="59" presetID="22" presetClass="entr" presetSubtype="1" fill="hold" nodeType="after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wipe(up)">
                                      <p:cBhvr>
                                        <p:cTn id="61" dur="800"/>
                                        <p:tgtEl>
                                          <p:spTgt spid="3">
                                            <p:txEl>
                                              <p:pRg st="10" end="10"/>
                                            </p:txEl>
                                          </p:spTgt>
                                        </p:tgtEl>
                                      </p:cBhvr>
                                    </p:animEffect>
                                  </p:childTnLst>
                                </p:cTn>
                              </p:par>
                            </p:childTnLst>
                          </p:cTn>
                        </p:par>
                        <p:par>
                          <p:cTn id="62" fill="hold">
                            <p:stCondLst>
                              <p:cond delay="10100"/>
                            </p:stCondLst>
                            <p:childTnLst>
                              <p:par>
                                <p:cTn id="63" presetID="22" presetClass="entr" presetSubtype="1" fill="hold" nodeType="afterEffect">
                                  <p:stCondLst>
                                    <p:cond delay="0"/>
                                  </p:stCondLst>
                                  <p:childTnLst>
                                    <p:set>
                                      <p:cBhvr>
                                        <p:cTn id="64" dur="1" fill="hold">
                                          <p:stCondLst>
                                            <p:cond delay="0"/>
                                          </p:stCondLst>
                                        </p:cTn>
                                        <p:tgtEl>
                                          <p:spTgt spid="3">
                                            <p:txEl>
                                              <p:pRg st="11" end="11"/>
                                            </p:txEl>
                                          </p:spTgt>
                                        </p:tgtEl>
                                        <p:attrNameLst>
                                          <p:attrName>style.visibility</p:attrName>
                                        </p:attrNameLst>
                                      </p:cBhvr>
                                      <p:to>
                                        <p:strVal val="visible"/>
                                      </p:to>
                                    </p:set>
                                    <p:animEffect transition="in" filter="wipe(up)">
                                      <p:cBhvr>
                                        <p:cTn id="65" dur="8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4478-BDAD-8659-D18F-3E7B2C36D295}"/>
              </a:ext>
            </a:extLst>
          </p:cNvPr>
          <p:cNvSpPr>
            <a:spLocks noGrp="1"/>
          </p:cNvSpPr>
          <p:nvPr>
            <p:ph type="title"/>
          </p:nvPr>
        </p:nvSpPr>
        <p:spPr>
          <a:xfrm>
            <a:off x="124791" y="1347019"/>
            <a:ext cx="7446045" cy="1160789"/>
          </a:xfrm>
        </p:spPr>
        <p:txBody>
          <a:bodyPr>
            <a:normAutofit/>
          </a:bodyPr>
          <a:lstStyle/>
          <a:p>
            <a:r>
              <a:rPr lang="en-US" sz="3200" dirty="0"/>
              <a:t>Singapore: Pioneering Sustainable Urban Development</a:t>
            </a:r>
            <a:endParaRPr lang="en-IN" sz="3200" dirty="0"/>
          </a:p>
        </p:txBody>
      </p:sp>
      <p:sp>
        <p:nvSpPr>
          <p:cNvPr id="3" name="Content Placeholder 2">
            <a:extLst>
              <a:ext uri="{FF2B5EF4-FFF2-40B4-BE49-F238E27FC236}">
                <a16:creationId xmlns:a16="http://schemas.microsoft.com/office/drawing/2014/main" id="{E02A347B-A394-AF14-A43D-7AD04CEE571B}"/>
              </a:ext>
            </a:extLst>
          </p:cNvPr>
          <p:cNvSpPr>
            <a:spLocks noGrp="1"/>
          </p:cNvSpPr>
          <p:nvPr>
            <p:ph idx="1"/>
          </p:nvPr>
        </p:nvSpPr>
        <p:spPr>
          <a:xfrm>
            <a:off x="124791" y="2507808"/>
            <a:ext cx="11942418" cy="3979946"/>
          </a:xfrm>
        </p:spPr>
        <p:txBody>
          <a:bodyPr>
            <a:noAutofit/>
          </a:bodyPr>
          <a:lstStyle/>
          <a:p>
            <a:pPr marL="457200" indent="-457200">
              <a:buSzPct val="100000"/>
              <a:buFont typeface="+mj-lt"/>
              <a:buAutoNum type="arabicPeriod"/>
            </a:pPr>
            <a:r>
              <a:rPr lang="en-US" sz="1100" b="1" dirty="0"/>
              <a:t>Sustainable Urban Planning</a:t>
            </a:r>
          </a:p>
          <a:p>
            <a:pPr marL="617220" lvl="1" indent="-342900">
              <a:spcBef>
                <a:spcPts val="0"/>
              </a:spcBef>
              <a:buFont typeface="Arial" panose="020B0604020202020204" pitchFamily="34" charset="0"/>
              <a:buChar char="•"/>
            </a:pPr>
            <a:r>
              <a:rPr lang="en-US" sz="1000" b="0" dirty="0"/>
              <a:t>Compact City Design: Singapore’s urban planning emphasizes a compact city design to maximize land use efficiency. This approach minimizes sprawl, reduces commuting distances, and preserves natural spaces.</a:t>
            </a:r>
          </a:p>
          <a:p>
            <a:pPr marL="617220" lvl="1" indent="-342900">
              <a:spcBef>
                <a:spcPts val="0"/>
              </a:spcBef>
              <a:buFont typeface="Arial" panose="020B0604020202020204" pitchFamily="34" charset="0"/>
              <a:buChar char="•"/>
            </a:pPr>
            <a:r>
              <a:rPr lang="en-US" sz="1000" b="0" dirty="0"/>
              <a:t>Mixed-Use Developments: The city integrates residential, commercial, and recreational spaces within the same areas. Developments like Marina Bay Sands and One-North provide diverse facilities and amenities, encouraging a live-work-play environment.</a:t>
            </a:r>
          </a:p>
          <a:p>
            <a:pPr marL="617220" lvl="1" indent="-342900">
              <a:spcBef>
                <a:spcPts val="0"/>
              </a:spcBef>
              <a:buFont typeface="Arial" panose="020B0604020202020204" pitchFamily="34" charset="0"/>
              <a:buChar char="•"/>
            </a:pPr>
            <a:r>
              <a:rPr lang="en-US" sz="1000" b="0" dirty="0"/>
              <a:t>Green Building Standards: Singapore promotes green building through initiatives like the Green Mark Certification, which assesses buildings on their environmental impact and sustainability. Buildings are designed to be energy-efficient, use sustainable materials, and integrate green spaces.</a:t>
            </a:r>
          </a:p>
          <a:p>
            <a:pPr marL="457200" indent="-457200">
              <a:spcBef>
                <a:spcPts val="0"/>
              </a:spcBef>
              <a:buSzPct val="100000"/>
              <a:buFont typeface="+mj-lt"/>
              <a:buAutoNum type="arabicPeriod"/>
            </a:pPr>
            <a:r>
              <a:rPr lang="en-US" sz="1100" b="1" dirty="0"/>
              <a:t>Green and Blue Spaces</a:t>
            </a:r>
            <a:endParaRPr lang="en-US" sz="1100" b="0" dirty="0"/>
          </a:p>
          <a:p>
            <a:pPr marL="617220" lvl="1" indent="-342900">
              <a:spcBef>
                <a:spcPts val="0"/>
              </a:spcBef>
              <a:buFont typeface="Arial" panose="020B0604020202020204" pitchFamily="34" charset="0"/>
              <a:buChar char="•"/>
            </a:pPr>
            <a:r>
              <a:rPr lang="en-US" sz="1000" b="0" dirty="0"/>
              <a:t>Urban Parks and Gardens: Singapore is renowned for its extensive green spaces, such as Gardens by the Bay and the Singapore Botanic Gardens. These spaces provide recreational areas, enhance biodiversity, and improve air quality.</a:t>
            </a:r>
          </a:p>
          <a:p>
            <a:pPr marL="617220" lvl="1" indent="-342900">
              <a:spcBef>
                <a:spcPts val="0"/>
              </a:spcBef>
              <a:buFont typeface="Arial" panose="020B0604020202020204" pitchFamily="34" charset="0"/>
              <a:buChar char="•"/>
            </a:pPr>
            <a:r>
              <a:rPr lang="en-US" sz="1000" b="0" dirty="0"/>
              <a:t>Vertical Greenery: High-rise buildings often feature vertical gardens and green rooftops, which help reduce heat island effects, provide insulation, and enhance the urban aesthetic.</a:t>
            </a:r>
          </a:p>
          <a:p>
            <a:pPr marL="457200" indent="-457200">
              <a:spcBef>
                <a:spcPts val="0"/>
              </a:spcBef>
              <a:buSzPct val="100000"/>
              <a:buFont typeface="+mj-lt"/>
              <a:buAutoNum type="arabicPeriod"/>
            </a:pPr>
            <a:r>
              <a:rPr lang="en-US" sz="1100" b="1" dirty="0"/>
              <a:t>Economic and Social Policies</a:t>
            </a:r>
            <a:endParaRPr lang="en-US" sz="1100" dirty="0"/>
          </a:p>
          <a:p>
            <a:pPr marL="617220" lvl="1" indent="-342900">
              <a:spcBef>
                <a:spcPts val="0"/>
              </a:spcBef>
              <a:buFont typeface="Arial" panose="020B0604020202020204" pitchFamily="34" charset="0"/>
              <a:buChar char="•"/>
            </a:pPr>
            <a:r>
              <a:rPr lang="en-US" sz="1000" b="0" dirty="0"/>
              <a:t>Economic Resilience: Singapore’s economic policies focus on innovation, technology, and sustainability. Initiatives like the Smart Nation program drive digital transformation and sustainable growth.</a:t>
            </a:r>
          </a:p>
          <a:p>
            <a:pPr marL="617220" lvl="1" indent="-342900">
              <a:spcBef>
                <a:spcPts val="0"/>
              </a:spcBef>
              <a:buFont typeface="Arial" panose="020B0604020202020204" pitchFamily="34" charset="0"/>
              <a:buChar char="•"/>
            </a:pPr>
            <a:r>
              <a:rPr lang="en-US" sz="1000" b="0" dirty="0"/>
              <a:t>Social Equity: The government ensures access to affordable housing, quality healthcare, and education for all residents. Programs like the Housing Development Board (HDB) provide subsidized housing, fostering social cohesion.</a:t>
            </a:r>
          </a:p>
          <a:p>
            <a:pPr marL="457200" indent="-457200">
              <a:spcBef>
                <a:spcPts val="0"/>
              </a:spcBef>
              <a:buFont typeface="+mj-lt"/>
              <a:buAutoNum type="arabicPeriod"/>
            </a:pPr>
            <a:r>
              <a:rPr lang="en-US" sz="1100" b="1" dirty="0"/>
              <a:t>Waste Management</a:t>
            </a:r>
          </a:p>
          <a:p>
            <a:pPr marL="731520" lvl="1" indent="-457200">
              <a:spcBef>
                <a:spcPts val="0"/>
              </a:spcBef>
              <a:buFont typeface="Arial" panose="020B0604020202020204" pitchFamily="34" charset="0"/>
              <a:buChar char="•"/>
            </a:pPr>
            <a:r>
              <a:rPr lang="en-US" sz="1000" b="0" dirty="0"/>
              <a:t>Zero Waste Masterplan: Singapore aims to reduce waste sent to landfills through comprehensive recycling and waste-to-energy programs. The Tuas Nexus Integrated Waste Management Facility will further enhance waste processing capabilities.</a:t>
            </a:r>
          </a:p>
          <a:p>
            <a:pPr marL="731520" lvl="1" indent="-457200">
              <a:spcBef>
                <a:spcPts val="0"/>
              </a:spcBef>
              <a:buFont typeface="Arial" panose="020B0604020202020204" pitchFamily="34" charset="0"/>
              <a:buChar char="•"/>
            </a:pPr>
            <a:r>
              <a:rPr lang="en-US" sz="1000" b="0" dirty="0"/>
              <a:t>Community Engagement: Public campaigns and education programs promote recycling and waste reduction among residents, encouraging a culture of sustainability.</a:t>
            </a:r>
          </a:p>
        </p:txBody>
      </p:sp>
      <p:pic>
        <p:nvPicPr>
          <p:cNvPr id="9" name="Picture Placeholder 8">
            <a:extLst>
              <a:ext uri="{FF2B5EF4-FFF2-40B4-BE49-F238E27FC236}">
                <a16:creationId xmlns:a16="http://schemas.microsoft.com/office/drawing/2014/main" id="{598F6662-9ECE-F8D8-1A21-5F12E5AABBF9}"/>
              </a:ext>
            </a:extLst>
          </p:cNvPr>
          <p:cNvPicPr>
            <a:picLocks noGrp="1" noChangeAspect="1"/>
          </p:cNvPicPr>
          <p:nvPr>
            <p:ph type="pic" sz="quarter" idx="13"/>
          </p:nvPr>
        </p:nvPicPr>
        <p:blipFill>
          <a:blip r:embed="rId2"/>
          <a:srcRect l="8514" r="8514"/>
          <a:stretch/>
        </p:blipFill>
        <p:spPr>
          <a:xfrm>
            <a:off x="7570836" y="151949"/>
            <a:ext cx="4496373" cy="2547455"/>
          </a:xfrm>
        </p:spPr>
      </p:pic>
      <p:sp>
        <p:nvSpPr>
          <p:cNvPr id="6" name="Footer Placeholder 5">
            <a:extLst>
              <a:ext uri="{FF2B5EF4-FFF2-40B4-BE49-F238E27FC236}">
                <a16:creationId xmlns:a16="http://schemas.microsoft.com/office/drawing/2014/main" id="{8136BCA6-8C4E-1934-3969-621C4F342AC9}"/>
              </a:ext>
            </a:extLst>
          </p:cNvPr>
          <p:cNvSpPr>
            <a:spLocks noGrp="1"/>
          </p:cNvSpPr>
          <p:nvPr>
            <p:ph type="ftr" sz="quarter" idx="3"/>
          </p:nvPr>
        </p:nvSpPr>
        <p:spPr>
          <a:xfrm>
            <a:off x="3581398" y="6487754"/>
            <a:ext cx="5029203" cy="365125"/>
          </a:xfrm>
        </p:spPr>
        <p:txBody>
          <a:bodyPr/>
          <a:lstStyle/>
          <a:p>
            <a:r>
              <a:rPr lang="en-US" dirty="0"/>
              <a:t>Sustainable Urban Planning and Development</a:t>
            </a:r>
          </a:p>
        </p:txBody>
      </p:sp>
      <p:sp>
        <p:nvSpPr>
          <p:cNvPr id="7" name="Slide Number Placeholder 6">
            <a:extLst>
              <a:ext uri="{FF2B5EF4-FFF2-40B4-BE49-F238E27FC236}">
                <a16:creationId xmlns:a16="http://schemas.microsoft.com/office/drawing/2014/main" id="{60C5E049-D939-80EA-D4C9-371EDF3ED74C}"/>
              </a:ext>
            </a:extLst>
          </p:cNvPr>
          <p:cNvSpPr>
            <a:spLocks noGrp="1"/>
          </p:cNvSpPr>
          <p:nvPr>
            <p:ph type="sldNum" sz="quarter" idx="4"/>
          </p:nvPr>
        </p:nvSpPr>
        <p:spPr>
          <a:xfrm>
            <a:off x="10518503" y="6487753"/>
            <a:ext cx="1414733" cy="365125"/>
          </a:xfrm>
        </p:spPr>
        <p:txBody>
          <a:bodyPr/>
          <a:lstStyle/>
          <a:p>
            <a:fld id="{AE208ADF-3ADD-483D-A721-14E3EEE2C135}" type="slidenum">
              <a:rPr lang="en-US" smtClean="0"/>
              <a:pPr/>
              <a:t>12</a:t>
            </a:fld>
            <a:endParaRPr lang="en-US" dirty="0"/>
          </a:p>
        </p:txBody>
      </p:sp>
    </p:spTree>
    <p:extLst>
      <p:ext uri="{BB962C8B-B14F-4D97-AF65-F5344CB8AC3E}">
        <p14:creationId xmlns:p14="http://schemas.microsoft.com/office/powerpoint/2010/main" val="3750697510"/>
      </p:ext>
    </p:extLst>
  </p:cSld>
  <p:clrMapOvr>
    <a:masterClrMapping/>
  </p:clrMapOvr>
  <p:transition spd="slow" advTm="12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300" fill="hold"/>
                                        <p:tgtEl>
                                          <p:spTgt spid="2"/>
                                        </p:tgtEl>
                                        <p:attrNameLst>
                                          <p:attrName>ppt_x</p:attrName>
                                        </p:attrNameLst>
                                      </p:cBhvr>
                                      <p:tavLst>
                                        <p:tav tm="0">
                                          <p:val>
                                            <p:strVal val="0-#ppt_w/2"/>
                                          </p:val>
                                        </p:tav>
                                        <p:tav tm="100000">
                                          <p:val>
                                            <p:strVal val="#ppt_x"/>
                                          </p:val>
                                        </p:tav>
                                      </p:tavLst>
                                    </p:anim>
                                    <p:anim calcmode="lin" valueType="num">
                                      <p:cBhvr additive="base">
                                        <p:cTn id="8" dur="1300" fill="hold"/>
                                        <p:tgtEl>
                                          <p:spTgt spid="2"/>
                                        </p:tgtEl>
                                        <p:attrNameLst>
                                          <p:attrName>ppt_y</p:attrName>
                                        </p:attrNameLst>
                                      </p:cBhvr>
                                      <p:tavLst>
                                        <p:tav tm="0">
                                          <p:val>
                                            <p:strVal val="#ppt_y"/>
                                          </p:val>
                                        </p:tav>
                                        <p:tav tm="100000">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1300"/>
                                        <p:tgtEl>
                                          <p:spTgt spid="9"/>
                                        </p:tgtEl>
                                      </p:cBhvr>
                                    </p:animEffect>
                                  </p:childTnLst>
                                </p:cTn>
                              </p:par>
                            </p:childTnLst>
                          </p:cTn>
                        </p:par>
                        <p:par>
                          <p:cTn id="12" fill="hold">
                            <p:stCondLst>
                              <p:cond delay="1300"/>
                            </p:stCondLst>
                            <p:childTnLst>
                              <p:par>
                                <p:cTn id="13" presetID="42" presetClass="entr" presetSubtype="0" fill="hold"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800"/>
                                        <p:tgtEl>
                                          <p:spTgt spid="3">
                                            <p:txEl>
                                              <p:pRg st="0" end="0"/>
                                            </p:txEl>
                                          </p:spTgt>
                                        </p:tgtEl>
                                      </p:cBhvr>
                                    </p:animEffect>
                                    <p:anim calcmode="lin" valueType="num">
                                      <p:cBhvr>
                                        <p:cTn id="16" dur="8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8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100"/>
                            </p:stCondLst>
                            <p:childTnLst>
                              <p:par>
                                <p:cTn id="19" presetID="22" presetClass="entr" presetSubtype="1" fill="hold" nodeType="after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up)">
                                      <p:cBhvr>
                                        <p:cTn id="21" dur="800"/>
                                        <p:tgtEl>
                                          <p:spTgt spid="3">
                                            <p:txEl>
                                              <p:pRg st="1" end="1"/>
                                            </p:txEl>
                                          </p:spTgt>
                                        </p:tgtEl>
                                      </p:cBhvr>
                                    </p:animEffect>
                                  </p:childTnLst>
                                </p:cTn>
                              </p:par>
                            </p:childTnLst>
                          </p:cTn>
                        </p:par>
                        <p:par>
                          <p:cTn id="22" fill="hold">
                            <p:stCondLst>
                              <p:cond delay="2900"/>
                            </p:stCondLst>
                            <p:childTnLst>
                              <p:par>
                                <p:cTn id="23" presetID="22" presetClass="entr" presetSubtype="1" fill="hold"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up)">
                                      <p:cBhvr>
                                        <p:cTn id="25" dur="800"/>
                                        <p:tgtEl>
                                          <p:spTgt spid="3">
                                            <p:txEl>
                                              <p:pRg st="2" end="2"/>
                                            </p:txEl>
                                          </p:spTgt>
                                        </p:tgtEl>
                                      </p:cBhvr>
                                    </p:animEffect>
                                  </p:childTnLst>
                                </p:cTn>
                              </p:par>
                            </p:childTnLst>
                          </p:cTn>
                        </p:par>
                        <p:par>
                          <p:cTn id="26" fill="hold">
                            <p:stCondLst>
                              <p:cond delay="3700"/>
                            </p:stCondLst>
                            <p:childTnLst>
                              <p:par>
                                <p:cTn id="27" presetID="22" presetClass="entr" presetSubtype="1" fill="hold"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up)">
                                      <p:cBhvr>
                                        <p:cTn id="29" dur="800"/>
                                        <p:tgtEl>
                                          <p:spTgt spid="3">
                                            <p:txEl>
                                              <p:pRg st="3" end="3"/>
                                            </p:txEl>
                                          </p:spTgt>
                                        </p:tgtEl>
                                      </p:cBhvr>
                                    </p:animEffect>
                                  </p:childTnLst>
                                </p:cTn>
                              </p:par>
                            </p:childTnLst>
                          </p:cTn>
                        </p:par>
                        <p:par>
                          <p:cTn id="30" fill="hold">
                            <p:stCondLst>
                              <p:cond delay="4500"/>
                            </p:stCondLst>
                            <p:childTnLst>
                              <p:par>
                                <p:cTn id="31" presetID="42" presetClass="entr" presetSubtype="0" fill="hold" nodeType="after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800"/>
                                        <p:tgtEl>
                                          <p:spTgt spid="3">
                                            <p:txEl>
                                              <p:pRg st="4" end="4"/>
                                            </p:txEl>
                                          </p:spTgt>
                                        </p:tgtEl>
                                      </p:cBhvr>
                                    </p:animEffect>
                                    <p:anim calcmode="lin" valueType="num">
                                      <p:cBhvr>
                                        <p:cTn id="34" dur="8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8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6" fill="hold">
                            <p:stCondLst>
                              <p:cond delay="5300"/>
                            </p:stCondLst>
                            <p:childTnLst>
                              <p:par>
                                <p:cTn id="37" presetID="22" presetClass="entr" presetSubtype="1"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wipe(up)">
                                      <p:cBhvr>
                                        <p:cTn id="39" dur="800"/>
                                        <p:tgtEl>
                                          <p:spTgt spid="3">
                                            <p:txEl>
                                              <p:pRg st="5" end="5"/>
                                            </p:txEl>
                                          </p:spTgt>
                                        </p:tgtEl>
                                      </p:cBhvr>
                                    </p:animEffect>
                                  </p:childTnLst>
                                </p:cTn>
                              </p:par>
                            </p:childTnLst>
                          </p:cTn>
                        </p:par>
                        <p:par>
                          <p:cTn id="40" fill="hold">
                            <p:stCondLst>
                              <p:cond delay="6100"/>
                            </p:stCondLst>
                            <p:childTnLst>
                              <p:par>
                                <p:cTn id="41" presetID="22" presetClass="entr" presetSubtype="1" fill="hold"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wipe(up)">
                                      <p:cBhvr>
                                        <p:cTn id="43" dur="800"/>
                                        <p:tgtEl>
                                          <p:spTgt spid="3">
                                            <p:txEl>
                                              <p:pRg st="6" end="6"/>
                                            </p:txEl>
                                          </p:spTgt>
                                        </p:tgtEl>
                                      </p:cBhvr>
                                    </p:animEffect>
                                  </p:childTnLst>
                                </p:cTn>
                              </p:par>
                            </p:childTnLst>
                          </p:cTn>
                        </p:par>
                        <p:par>
                          <p:cTn id="44" fill="hold">
                            <p:stCondLst>
                              <p:cond delay="6900"/>
                            </p:stCondLst>
                            <p:childTnLst>
                              <p:par>
                                <p:cTn id="45" presetID="42" presetClass="entr" presetSubtype="0" fill="hold" nodeType="after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800"/>
                                        <p:tgtEl>
                                          <p:spTgt spid="3">
                                            <p:txEl>
                                              <p:pRg st="7" end="7"/>
                                            </p:txEl>
                                          </p:spTgt>
                                        </p:tgtEl>
                                      </p:cBhvr>
                                    </p:animEffect>
                                    <p:anim calcmode="lin" valueType="num">
                                      <p:cBhvr>
                                        <p:cTn id="48" dur="8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9" dur="8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0" fill="hold">
                            <p:stCondLst>
                              <p:cond delay="7700"/>
                            </p:stCondLst>
                            <p:childTnLst>
                              <p:par>
                                <p:cTn id="51" presetID="22" presetClass="entr" presetSubtype="1" fill="hold" nodeType="after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wipe(up)">
                                      <p:cBhvr>
                                        <p:cTn id="53" dur="800"/>
                                        <p:tgtEl>
                                          <p:spTgt spid="3">
                                            <p:txEl>
                                              <p:pRg st="8" end="8"/>
                                            </p:txEl>
                                          </p:spTgt>
                                        </p:tgtEl>
                                      </p:cBhvr>
                                    </p:animEffect>
                                  </p:childTnLst>
                                </p:cTn>
                              </p:par>
                            </p:childTnLst>
                          </p:cTn>
                        </p:par>
                        <p:par>
                          <p:cTn id="54" fill="hold">
                            <p:stCondLst>
                              <p:cond delay="8500"/>
                            </p:stCondLst>
                            <p:childTnLst>
                              <p:par>
                                <p:cTn id="55" presetID="22" presetClass="entr" presetSubtype="1" fill="hold" nodeType="after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wipe(up)">
                                      <p:cBhvr>
                                        <p:cTn id="57" dur="800"/>
                                        <p:tgtEl>
                                          <p:spTgt spid="3">
                                            <p:txEl>
                                              <p:pRg st="9" end="9"/>
                                            </p:txEl>
                                          </p:spTgt>
                                        </p:tgtEl>
                                      </p:cBhvr>
                                    </p:animEffect>
                                  </p:childTnLst>
                                </p:cTn>
                              </p:par>
                            </p:childTnLst>
                          </p:cTn>
                        </p:par>
                        <p:par>
                          <p:cTn id="58" fill="hold">
                            <p:stCondLst>
                              <p:cond delay="9300"/>
                            </p:stCondLst>
                            <p:childTnLst>
                              <p:par>
                                <p:cTn id="59" presetID="42" presetClass="entr" presetSubtype="0" fill="hold" nodeType="after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fade">
                                      <p:cBhvr>
                                        <p:cTn id="61" dur="800"/>
                                        <p:tgtEl>
                                          <p:spTgt spid="3">
                                            <p:txEl>
                                              <p:pRg st="10" end="10"/>
                                            </p:txEl>
                                          </p:spTgt>
                                        </p:tgtEl>
                                      </p:cBhvr>
                                    </p:animEffect>
                                    <p:anim calcmode="lin" valueType="num">
                                      <p:cBhvr>
                                        <p:cTn id="62" dur="8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3" dur="8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par>
                          <p:cTn id="64" fill="hold">
                            <p:stCondLst>
                              <p:cond delay="10100"/>
                            </p:stCondLst>
                            <p:childTnLst>
                              <p:par>
                                <p:cTn id="65" presetID="22" presetClass="entr" presetSubtype="1" fill="hold" nodeType="after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wipe(up)">
                                      <p:cBhvr>
                                        <p:cTn id="67" dur="800"/>
                                        <p:tgtEl>
                                          <p:spTgt spid="3">
                                            <p:txEl>
                                              <p:pRg st="11" end="11"/>
                                            </p:txEl>
                                          </p:spTgt>
                                        </p:tgtEl>
                                      </p:cBhvr>
                                    </p:animEffect>
                                  </p:childTnLst>
                                </p:cTn>
                              </p:par>
                            </p:childTnLst>
                          </p:cTn>
                        </p:par>
                        <p:par>
                          <p:cTn id="68" fill="hold">
                            <p:stCondLst>
                              <p:cond delay="10900"/>
                            </p:stCondLst>
                            <p:childTnLst>
                              <p:par>
                                <p:cTn id="69" presetID="22" presetClass="entr" presetSubtype="1" fill="hold" nodeType="after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animEffect transition="in" filter="wipe(up)">
                                      <p:cBhvr>
                                        <p:cTn id="71" dur="8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647700" y="4916130"/>
            <a:ext cx="6874327" cy="1524000"/>
          </a:xfrm>
        </p:spPr>
        <p:txBody>
          <a:bodyPr>
            <a:normAutofit fontScale="90000"/>
          </a:bodyPr>
          <a:lstStyle/>
          <a:p>
            <a:r>
              <a:rPr lang="en-US" dirty="0"/>
              <a:t>Role of Civil Engineers and Challenges in Sustainable Development</a:t>
            </a:r>
          </a:p>
        </p:txBody>
      </p:sp>
      <p:sp>
        <p:nvSpPr>
          <p:cNvPr id="3" name="Subtitle 2">
            <a:extLst>
              <a:ext uri="{FF2B5EF4-FFF2-40B4-BE49-F238E27FC236}">
                <a16:creationId xmlns:a16="http://schemas.microsoft.com/office/drawing/2014/main" id="{70DAD0D3-3611-4738-8AC3-77B22099B278}"/>
              </a:ext>
            </a:extLst>
          </p:cNvPr>
          <p:cNvSpPr>
            <a:spLocks noGrp="1"/>
          </p:cNvSpPr>
          <p:nvPr>
            <p:ph type="subTitle" idx="1"/>
          </p:nvPr>
        </p:nvSpPr>
        <p:spPr>
          <a:xfrm>
            <a:off x="8098970" y="4916130"/>
            <a:ext cx="3392445" cy="1524000"/>
          </a:xfrm>
        </p:spPr>
        <p:txBody>
          <a:bodyPr>
            <a:normAutofit/>
          </a:bodyPr>
          <a:lstStyle/>
          <a:p>
            <a:r>
              <a:rPr lang="en-US" i="1" dirty="0"/>
              <a:t>Key Players and Hurdles in Building Sustainable Cities</a:t>
            </a:r>
          </a:p>
        </p:txBody>
      </p:sp>
      <p:pic>
        <p:nvPicPr>
          <p:cNvPr id="6" name="Picture Placeholder 5">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2"/>
          <a:srcRect l="-13" t="6804" r="13" b="34150"/>
          <a:stretch/>
        </p:blipFill>
        <p:spPr>
          <a:xfrm>
            <a:off x="1524" y="-1"/>
            <a:ext cx="12188952" cy="4798143"/>
          </a:xfrm>
        </p:spPr>
      </p:pic>
    </p:spTree>
    <p:extLst>
      <p:ext uri="{BB962C8B-B14F-4D97-AF65-F5344CB8AC3E}">
        <p14:creationId xmlns:p14="http://schemas.microsoft.com/office/powerpoint/2010/main" val="2477706956"/>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8538D5-70B9-A931-E045-AB2E4D3471EF}"/>
              </a:ext>
            </a:extLst>
          </p:cNvPr>
          <p:cNvSpPr>
            <a:spLocks noGrp="1"/>
          </p:cNvSpPr>
          <p:nvPr>
            <p:ph type="body" idx="1"/>
          </p:nvPr>
        </p:nvSpPr>
        <p:spPr>
          <a:xfrm>
            <a:off x="137652" y="1724312"/>
            <a:ext cx="3888000" cy="720000"/>
          </a:xfrm>
        </p:spPr>
        <p:txBody>
          <a:bodyPr anchor="ctr"/>
          <a:lstStyle/>
          <a:p>
            <a:r>
              <a:rPr lang="en-US" sz="1200" dirty="0"/>
              <a:t>Role of Civil Engineers in Sustainable Development</a:t>
            </a:r>
            <a:endParaRPr lang="en-IN" sz="1200" dirty="0"/>
          </a:p>
        </p:txBody>
      </p:sp>
      <p:sp>
        <p:nvSpPr>
          <p:cNvPr id="4" name="Content Placeholder 3">
            <a:extLst>
              <a:ext uri="{FF2B5EF4-FFF2-40B4-BE49-F238E27FC236}">
                <a16:creationId xmlns:a16="http://schemas.microsoft.com/office/drawing/2014/main" id="{9DA717FE-6701-B8B2-A777-DEB8C151BD63}"/>
              </a:ext>
            </a:extLst>
          </p:cNvPr>
          <p:cNvSpPr>
            <a:spLocks noGrp="1"/>
          </p:cNvSpPr>
          <p:nvPr>
            <p:ph sz="half" idx="2"/>
          </p:nvPr>
        </p:nvSpPr>
        <p:spPr>
          <a:xfrm>
            <a:off x="137652" y="2468961"/>
            <a:ext cx="3888000" cy="3820314"/>
          </a:xfrm>
        </p:spPr>
        <p:txBody>
          <a:bodyPr>
            <a:normAutofit/>
          </a:bodyPr>
          <a:lstStyle/>
          <a:p>
            <a:pPr marL="216000">
              <a:spcBef>
                <a:spcPts val="600"/>
              </a:spcBef>
            </a:pPr>
            <a:r>
              <a:rPr lang="en-US" sz="1200" dirty="0"/>
              <a:t>Design and Planning: Create sustainable, efficient, and resilient infrastructure.</a:t>
            </a:r>
          </a:p>
          <a:p>
            <a:pPr marL="216000">
              <a:spcBef>
                <a:spcPts val="600"/>
              </a:spcBef>
            </a:pPr>
            <a:r>
              <a:rPr lang="en-US" sz="1200" dirty="0"/>
              <a:t>Material Selection: Use eco-friendly and recycled materials.</a:t>
            </a:r>
          </a:p>
          <a:p>
            <a:pPr marL="216000">
              <a:spcBef>
                <a:spcPts val="600"/>
              </a:spcBef>
            </a:pPr>
            <a:r>
              <a:rPr lang="en-US" sz="1200" dirty="0"/>
              <a:t>Energy Efficiency: Implement energy-saving designs and renewable energy.</a:t>
            </a:r>
          </a:p>
          <a:p>
            <a:pPr marL="216000">
              <a:spcBef>
                <a:spcPts val="600"/>
              </a:spcBef>
            </a:pPr>
            <a:r>
              <a:rPr lang="en-US" sz="1200" dirty="0"/>
              <a:t>Water Management: Design systems for water conservation and stormwater management.</a:t>
            </a:r>
          </a:p>
          <a:p>
            <a:pPr marL="216000">
              <a:spcBef>
                <a:spcPts val="600"/>
              </a:spcBef>
            </a:pPr>
            <a:r>
              <a:rPr lang="en-US" sz="1200" dirty="0"/>
              <a:t>Waste Management: Develop efficient waste collection, recycling, and disposal systems.</a:t>
            </a:r>
          </a:p>
          <a:p>
            <a:pPr marL="216000">
              <a:spcBef>
                <a:spcPts val="600"/>
              </a:spcBef>
            </a:pPr>
            <a:r>
              <a:rPr lang="en-US" sz="1200" dirty="0"/>
              <a:t>Green Infrastructure: Integrate green spaces and urban forests.</a:t>
            </a:r>
          </a:p>
          <a:p>
            <a:pPr marL="216000">
              <a:spcBef>
                <a:spcPts val="600"/>
              </a:spcBef>
            </a:pPr>
            <a:r>
              <a:rPr lang="en-US" sz="1200" dirty="0"/>
              <a:t>Climate Resilience: Engineer solutions to mitigate and adapt to climate change impacts.</a:t>
            </a:r>
            <a:endParaRPr lang="en-IN" sz="1200" dirty="0"/>
          </a:p>
        </p:txBody>
      </p:sp>
      <p:sp>
        <p:nvSpPr>
          <p:cNvPr id="5" name="Text Placeholder 4">
            <a:extLst>
              <a:ext uri="{FF2B5EF4-FFF2-40B4-BE49-F238E27FC236}">
                <a16:creationId xmlns:a16="http://schemas.microsoft.com/office/drawing/2014/main" id="{12627547-67E9-F504-5B73-89655A7F3F4D}"/>
              </a:ext>
            </a:extLst>
          </p:cNvPr>
          <p:cNvSpPr>
            <a:spLocks noGrp="1"/>
          </p:cNvSpPr>
          <p:nvPr>
            <p:ph type="body" sz="quarter" idx="3"/>
          </p:nvPr>
        </p:nvSpPr>
        <p:spPr>
          <a:xfrm>
            <a:off x="4152000" y="1728235"/>
            <a:ext cx="3888000" cy="720000"/>
          </a:xfrm>
        </p:spPr>
        <p:txBody>
          <a:bodyPr anchor="ctr"/>
          <a:lstStyle/>
          <a:p>
            <a:r>
              <a:rPr lang="en-IN" sz="1200" dirty="0"/>
              <a:t>Challenges in Sustainable Development</a:t>
            </a:r>
          </a:p>
        </p:txBody>
      </p:sp>
      <p:sp>
        <p:nvSpPr>
          <p:cNvPr id="6" name="Content Placeholder 5">
            <a:extLst>
              <a:ext uri="{FF2B5EF4-FFF2-40B4-BE49-F238E27FC236}">
                <a16:creationId xmlns:a16="http://schemas.microsoft.com/office/drawing/2014/main" id="{75B5243A-EC83-5715-8397-E3E616408B29}"/>
              </a:ext>
            </a:extLst>
          </p:cNvPr>
          <p:cNvSpPr>
            <a:spLocks noGrp="1"/>
          </p:cNvSpPr>
          <p:nvPr>
            <p:ph sz="quarter" idx="4"/>
          </p:nvPr>
        </p:nvSpPr>
        <p:spPr>
          <a:xfrm>
            <a:off x="4152000" y="2459995"/>
            <a:ext cx="3887999" cy="3823400"/>
          </a:xfrm>
        </p:spPr>
        <p:txBody>
          <a:bodyPr>
            <a:noAutofit/>
          </a:bodyPr>
          <a:lstStyle/>
          <a:p>
            <a:pPr marL="216000">
              <a:spcBef>
                <a:spcPts val="600"/>
              </a:spcBef>
            </a:pPr>
            <a:r>
              <a:rPr lang="en-US" sz="1200" dirty="0"/>
              <a:t>Financial Constraints: High initial costs of sustainable projects.</a:t>
            </a:r>
          </a:p>
          <a:p>
            <a:pPr marL="216000">
              <a:spcBef>
                <a:spcPts val="600"/>
              </a:spcBef>
            </a:pPr>
            <a:r>
              <a:rPr lang="en-US" sz="1200" dirty="0"/>
              <a:t>Regulatory Issues: Outdated or inconsistent policies hindering sustainability.</a:t>
            </a:r>
          </a:p>
          <a:p>
            <a:pPr marL="216000">
              <a:spcBef>
                <a:spcPts val="600"/>
              </a:spcBef>
            </a:pPr>
            <a:r>
              <a:rPr lang="en-US" sz="1200" dirty="0"/>
              <a:t>Technological Barriers: High costs and need for specialized skills for new technologies.</a:t>
            </a:r>
          </a:p>
          <a:p>
            <a:pPr marL="216000">
              <a:spcBef>
                <a:spcPts val="600"/>
              </a:spcBef>
            </a:pPr>
            <a:r>
              <a:rPr lang="en-US" sz="1200" dirty="0"/>
              <a:t>Public Awareness: Ensuring community support and participation.</a:t>
            </a:r>
          </a:p>
          <a:p>
            <a:pPr marL="216000">
              <a:spcBef>
                <a:spcPts val="600"/>
              </a:spcBef>
            </a:pPr>
            <a:r>
              <a:rPr lang="en-US" sz="1200" dirty="0"/>
              <a:t>Balancing Interests: Managing economic growth, environmental protection, and social equity.</a:t>
            </a:r>
          </a:p>
          <a:p>
            <a:pPr marL="216000">
              <a:spcBef>
                <a:spcPts val="600"/>
              </a:spcBef>
            </a:pPr>
            <a:r>
              <a:rPr lang="en-US" sz="1200" dirty="0"/>
              <a:t>Resource Availability: Limited availability of sustainable materials.</a:t>
            </a:r>
          </a:p>
          <a:p>
            <a:pPr marL="216000">
              <a:spcBef>
                <a:spcPts val="600"/>
              </a:spcBef>
            </a:pPr>
            <a:r>
              <a:rPr lang="en-US" sz="1200" dirty="0"/>
              <a:t>Climate Change Impacts: Designing adaptable and resilient systems.</a:t>
            </a:r>
            <a:endParaRPr lang="en-IN" sz="1200" dirty="0"/>
          </a:p>
        </p:txBody>
      </p:sp>
      <p:sp>
        <p:nvSpPr>
          <p:cNvPr id="7" name="Text Placeholder 6">
            <a:extLst>
              <a:ext uri="{FF2B5EF4-FFF2-40B4-BE49-F238E27FC236}">
                <a16:creationId xmlns:a16="http://schemas.microsoft.com/office/drawing/2014/main" id="{BDFAF108-ECCB-6F0E-5BB8-D349B24EEABD}"/>
              </a:ext>
            </a:extLst>
          </p:cNvPr>
          <p:cNvSpPr>
            <a:spLocks noGrp="1"/>
          </p:cNvSpPr>
          <p:nvPr>
            <p:ph type="body" sz="quarter" idx="13"/>
          </p:nvPr>
        </p:nvSpPr>
        <p:spPr>
          <a:xfrm>
            <a:off x="8151814" y="1718851"/>
            <a:ext cx="3888000" cy="720000"/>
          </a:xfrm>
        </p:spPr>
        <p:txBody>
          <a:bodyPr anchor="ctr"/>
          <a:lstStyle/>
          <a:p>
            <a:r>
              <a:rPr lang="en-IN" sz="1200" dirty="0"/>
              <a:t>Strategies to Overcome Challenges</a:t>
            </a:r>
          </a:p>
        </p:txBody>
      </p:sp>
      <p:sp>
        <p:nvSpPr>
          <p:cNvPr id="8" name="Content Placeholder 7">
            <a:extLst>
              <a:ext uri="{FF2B5EF4-FFF2-40B4-BE49-F238E27FC236}">
                <a16:creationId xmlns:a16="http://schemas.microsoft.com/office/drawing/2014/main" id="{6B09004F-79A1-0919-D677-2040450F0497}"/>
              </a:ext>
            </a:extLst>
          </p:cNvPr>
          <p:cNvSpPr>
            <a:spLocks noGrp="1"/>
          </p:cNvSpPr>
          <p:nvPr>
            <p:ph sz="quarter" idx="14"/>
          </p:nvPr>
        </p:nvSpPr>
        <p:spPr>
          <a:xfrm>
            <a:off x="8151814" y="2470499"/>
            <a:ext cx="3887999" cy="3823401"/>
          </a:xfrm>
        </p:spPr>
        <p:txBody>
          <a:bodyPr>
            <a:normAutofit/>
          </a:bodyPr>
          <a:lstStyle/>
          <a:p>
            <a:pPr marL="216000">
              <a:spcBef>
                <a:spcPts val="600"/>
              </a:spcBef>
            </a:pPr>
            <a:r>
              <a:rPr lang="en-US" sz="1200" dirty="0"/>
              <a:t>Innovative Financing: New financial models and public-private partnerships.</a:t>
            </a:r>
          </a:p>
          <a:p>
            <a:pPr marL="216000">
              <a:spcBef>
                <a:spcPts val="600"/>
              </a:spcBef>
            </a:pPr>
            <a:r>
              <a:rPr lang="en-US" sz="1200" dirty="0"/>
              <a:t>Policy Reform: Implementing policies that support sustainability.</a:t>
            </a:r>
          </a:p>
          <a:p>
            <a:pPr marL="216000">
              <a:spcBef>
                <a:spcPts val="600"/>
              </a:spcBef>
            </a:pPr>
            <a:r>
              <a:rPr lang="en-US" sz="1200" dirty="0"/>
              <a:t>Education and Training: Keeping engineers updated on sustainable practices.</a:t>
            </a:r>
          </a:p>
          <a:p>
            <a:pPr marL="216000">
              <a:spcBef>
                <a:spcPts val="600"/>
              </a:spcBef>
            </a:pPr>
            <a:r>
              <a:rPr lang="en-US" sz="1200" dirty="0"/>
              <a:t>Community Engagement: Involving communities in the planning process.</a:t>
            </a:r>
          </a:p>
          <a:p>
            <a:pPr marL="216000">
              <a:spcBef>
                <a:spcPts val="600"/>
              </a:spcBef>
            </a:pPr>
            <a:r>
              <a:rPr lang="en-US" sz="1200" dirty="0"/>
              <a:t>Research and Development: Investing in new sustainable technologies.</a:t>
            </a:r>
          </a:p>
          <a:p>
            <a:pPr marL="216000">
              <a:spcBef>
                <a:spcPts val="600"/>
              </a:spcBef>
            </a:pPr>
            <a:r>
              <a:rPr lang="en-US" sz="1200" dirty="0"/>
              <a:t>Integrated Planning: Promoting interdisciplinary collaboration for holistic approaches.</a:t>
            </a:r>
            <a:endParaRPr lang="en-IN" sz="1200" dirty="0"/>
          </a:p>
        </p:txBody>
      </p:sp>
      <p:sp>
        <p:nvSpPr>
          <p:cNvPr id="9" name="Footer Placeholder 8">
            <a:extLst>
              <a:ext uri="{FF2B5EF4-FFF2-40B4-BE49-F238E27FC236}">
                <a16:creationId xmlns:a16="http://schemas.microsoft.com/office/drawing/2014/main" id="{91B983E5-ADAC-552C-9191-62748690B2EE}"/>
              </a:ext>
            </a:extLst>
          </p:cNvPr>
          <p:cNvSpPr>
            <a:spLocks noGrp="1"/>
          </p:cNvSpPr>
          <p:nvPr>
            <p:ph type="ftr" sz="quarter" idx="16"/>
          </p:nvPr>
        </p:nvSpPr>
        <p:spPr>
          <a:xfrm>
            <a:off x="3581396" y="6295155"/>
            <a:ext cx="5029203" cy="365125"/>
          </a:xfrm>
        </p:spPr>
        <p:txBody>
          <a:bodyPr/>
          <a:lstStyle/>
          <a:p>
            <a:r>
              <a:rPr lang="en-US" dirty="0"/>
              <a:t>Sustainable Urban Planning and Development</a:t>
            </a:r>
          </a:p>
        </p:txBody>
      </p:sp>
      <p:sp>
        <p:nvSpPr>
          <p:cNvPr id="10" name="Slide Number Placeholder 9">
            <a:extLst>
              <a:ext uri="{FF2B5EF4-FFF2-40B4-BE49-F238E27FC236}">
                <a16:creationId xmlns:a16="http://schemas.microsoft.com/office/drawing/2014/main" id="{74B01510-7717-01BA-E262-13CD2989397D}"/>
              </a:ext>
            </a:extLst>
          </p:cNvPr>
          <p:cNvSpPr>
            <a:spLocks noGrp="1"/>
          </p:cNvSpPr>
          <p:nvPr>
            <p:ph type="sldNum" sz="quarter" idx="17"/>
          </p:nvPr>
        </p:nvSpPr>
        <p:spPr>
          <a:xfrm>
            <a:off x="10498809" y="6293900"/>
            <a:ext cx="1414733" cy="365125"/>
          </a:xfrm>
        </p:spPr>
        <p:txBody>
          <a:bodyPr/>
          <a:lstStyle/>
          <a:p>
            <a:fld id="{AE208ADF-3ADD-483D-A721-14E3EEE2C135}" type="slidenum">
              <a:rPr lang="en-US" smtClean="0"/>
              <a:pPr/>
              <a:t>14</a:t>
            </a:fld>
            <a:endParaRPr lang="en-US" dirty="0"/>
          </a:p>
        </p:txBody>
      </p:sp>
      <p:sp>
        <p:nvSpPr>
          <p:cNvPr id="11" name="Rectangle 10">
            <a:extLst>
              <a:ext uri="{FF2B5EF4-FFF2-40B4-BE49-F238E27FC236}">
                <a16:creationId xmlns:a16="http://schemas.microsoft.com/office/drawing/2014/main" id="{87020D0A-4DB7-0615-44E0-CA54BBDFD71A}"/>
              </a:ext>
            </a:extLst>
          </p:cNvPr>
          <p:cNvSpPr/>
          <p:nvPr/>
        </p:nvSpPr>
        <p:spPr>
          <a:xfrm>
            <a:off x="0" y="0"/>
            <a:ext cx="12192000" cy="185337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0 h 6857999"/>
              <a:gd name="connsiteX0" fmla="*/ 39330 w 12231330"/>
              <a:gd name="connsiteY0" fmla="*/ 0 h 6857999"/>
              <a:gd name="connsiteX1" fmla="*/ 12231330 w 12231330"/>
              <a:gd name="connsiteY1" fmla="*/ 0 h 6857999"/>
              <a:gd name="connsiteX2" fmla="*/ 12231330 w 12231330"/>
              <a:gd name="connsiteY2" fmla="*/ 6857999 h 6857999"/>
              <a:gd name="connsiteX3" fmla="*/ 0 w 12231330"/>
              <a:gd name="connsiteY3" fmla="*/ 1882876 h 6857999"/>
              <a:gd name="connsiteX4" fmla="*/ 39330 w 12231330"/>
              <a:gd name="connsiteY4" fmla="*/ 0 h 6857999"/>
              <a:gd name="connsiteX0" fmla="*/ 49162 w 12241162"/>
              <a:gd name="connsiteY0" fmla="*/ 0 h 6857999"/>
              <a:gd name="connsiteX1" fmla="*/ 12241162 w 12241162"/>
              <a:gd name="connsiteY1" fmla="*/ 0 h 6857999"/>
              <a:gd name="connsiteX2" fmla="*/ 12241162 w 12241162"/>
              <a:gd name="connsiteY2" fmla="*/ 6857999 h 6857999"/>
              <a:gd name="connsiteX3" fmla="*/ 0 w 12241162"/>
              <a:gd name="connsiteY3" fmla="*/ 1627238 h 6857999"/>
              <a:gd name="connsiteX4" fmla="*/ 49162 w 12241162"/>
              <a:gd name="connsiteY4" fmla="*/ 0 h 6857999"/>
              <a:gd name="connsiteX0" fmla="*/ 29498 w 12221498"/>
              <a:gd name="connsiteY0" fmla="*/ 0 h 6857999"/>
              <a:gd name="connsiteX1" fmla="*/ 12221498 w 12221498"/>
              <a:gd name="connsiteY1" fmla="*/ 0 h 6857999"/>
              <a:gd name="connsiteX2" fmla="*/ 12221498 w 12221498"/>
              <a:gd name="connsiteY2" fmla="*/ 6857999 h 6857999"/>
              <a:gd name="connsiteX3" fmla="*/ 0 w 12221498"/>
              <a:gd name="connsiteY3" fmla="*/ 1430592 h 6857999"/>
              <a:gd name="connsiteX4" fmla="*/ 29498 w 12221498"/>
              <a:gd name="connsiteY4" fmla="*/ 0 h 6857999"/>
              <a:gd name="connsiteX0" fmla="*/ 29498 w 12221498"/>
              <a:gd name="connsiteY0" fmla="*/ 0 h 1538747"/>
              <a:gd name="connsiteX1" fmla="*/ 12221498 w 12221498"/>
              <a:gd name="connsiteY1" fmla="*/ 0 h 1538747"/>
              <a:gd name="connsiteX2" fmla="*/ 12192002 w 12221498"/>
              <a:gd name="connsiteY2" fmla="*/ 1538747 h 1538747"/>
              <a:gd name="connsiteX3" fmla="*/ 0 w 12221498"/>
              <a:gd name="connsiteY3" fmla="*/ 1430592 h 1538747"/>
              <a:gd name="connsiteX4" fmla="*/ 29498 w 12221498"/>
              <a:gd name="connsiteY4" fmla="*/ 0 h 1538747"/>
              <a:gd name="connsiteX0" fmla="*/ 29498 w 12221498"/>
              <a:gd name="connsiteY0" fmla="*/ 0 h 1853379"/>
              <a:gd name="connsiteX1" fmla="*/ 12221498 w 12221498"/>
              <a:gd name="connsiteY1" fmla="*/ 0 h 1853379"/>
              <a:gd name="connsiteX2" fmla="*/ 12211667 w 12221498"/>
              <a:gd name="connsiteY2" fmla="*/ 1853379 h 1853379"/>
              <a:gd name="connsiteX3" fmla="*/ 0 w 12221498"/>
              <a:gd name="connsiteY3" fmla="*/ 1430592 h 1853379"/>
              <a:gd name="connsiteX4" fmla="*/ 29498 w 12221498"/>
              <a:gd name="connsiteY4" fmla="*/ 0 h 1853379"/>
              <a:gd name="connsiteX0" fmla="*/ 0 w 12192000"/>
              <a:gd name="connsiteY0" fmla="*/ 0 h 1853379"/>
              <a:gd name="connsiteX1" fmla="*/ 12192000 w 12192000"/>
              <a:gd name="connsiteY1" fmla="*/ 0 h 1853379"/>
              <a:gd name="connsiteX2" fmla="*/ 12182169 w 12192000"/>
              <a:gd name="connsiteY2" fmla="*/ 1853379 h 1853379"/>
              <a:gd name="connsiteX3" fmla="*/ 9832 w 12192000"/>
              <a:gd name="connsiteY3" fmla="*/ 1755057 h 1853379"/>
              <a:gd name="connsiteX4" fmla="*/ 0 w 12192000"/>
              <a:gd name="connsiteY4" fmla="*/ 0 h 1853379"/>
              <a:gd name="connsiteX0" fmla="*/ 0 w 12192000"/>
              <a:gd name="connsiteY0" fmla="*/ 0 h 1853379"/>
              <a:gd name="connsiteX1" fmla="*/ 12192000 w 12192000"/>
              <a:gd name="connsiteY1" fmla="*/ 0 h 1853379"/>
              <a:gd name="connsiteX2" fmla="*/ 12182169 w 12192000"/>
              <a:gd name="connsiteY2" fmla="*/ 1853379 h 1853379"/>
              <a:gd name="connsiteX3" fmla="*/ 9832 w 12192000"/>
              <a:gd name="connsiteY3" fmla="*/ 1755057 h 1853379"/>
              <a:gd name="connsiteX4" fmla="*/ 0 w 12192000"/>
              <a:gd name="connsiteY4" fmla="*/ 0 h 1853379"/>
              <a:gd name="connsiteX0" fmla="*/ 0 w 12192000"/>
              <a:gd name="connsiteY0" fmla="*/ 0 h 1853379"/>
              <a:gd name="connsiteX1" fmla="*/ 12192000 w 12192000"/>
              <a:gd name="connsiteY1" fmla="*/ 0 h 1853379"/>
              <a:gd name="connsiteX2" fmla="*/ 12182169 w 12192000"/>
              <a:gd name="connsiteY2" fmla="*/ 1853379 h 1853379"/>
              <a:gd name="connsiteX3" fmla="*/ 9832 w 12192000"/>
              <a:gd name="connsiteY3" fmla="*/ 1755057 h 1853379"/>
              <a:gd name="connsiteX4" fmla="*/ 0 w 12192000"/>
              <a:gd name="connsiteY4" fmla="*/ 0 h 1853379"/>
              <a:gd name="connsiteX0" fmla="*/ 0 w 12192000"/>
              <a:gd name="connsiteY0" fmla="*/ 0 h 1853379"/>
              <a:gd name="connsiteX1" fmla="*/ 12192000 w 12192000"/>
              <a:gd name="connsiteY1" fmla="*/ 0 h 1853379"/>
              <a:gd name="connsiteX2" fmla="*/ 12182169 w 12192000"/>
              <a:gd name="connsiteY2" fmla="*/ 1853379 h 1853379"/>
              <a:gd name="connsiteX3" fmla="*/ 9832 w 12192000"/>
              <a:gd name="connsiteY3" fmla="*/ 1755057 h 1853379"/>
              <a:gd name="connsiteX4" fmla="*/ 0 w 12192000"/>
              <a:gd name="connsiteY4" fmla="*/ 0 h 1853379"/>
              <a:gd name="connsiteX0" fmla="*/ 0 w 12192000"/>
              <a:gd name="connsiteY0" fmla="*/ 0 h 1853379"/>
              <a:gd name="connsiteX1" fmla="*/ 12192000 w 12192000"/>
              <a:gd name="connsiteY1" fmla="*/ 0 h 1853379"/>
              <a:gd name="connsiteX2" fmla="*/ 12182169 w 12192000"/>
              <a:gd name="connsiteY2" fmla="*/ 1853379 h 1853379"/>
              <a:gd name="connsiteX3" fmla="*/ 9832 w 12192000"/>
              <a:gd name="connsiteY3" fmla="*/ 1755057 h 1853379"/>
              <a:gd name="connsiteX4" fmla="*/ 0 w 12192000"/>
              <a:gd name="connsiteY4" fmla="*/ 0 h 1853379"/>
              <a:gd name="connsiteX0" fmla="*/ 0 w 12192000"/>
              <a:gd name="connsiteY0" fmla="*/ 0 h 1853379"/>
              <a:gd name="connsiteX1" fmla="*/ 12192000 w 12192000"/>
              <a:gd name="connsiteY1" fmla="*/ 0 h 1853379"/>
              <a:gd name="connsiteX2" fmla="*/ 12182169 w 12192000"/>
              <a:gd name="connsiteY2" fmla="*/ 1853379 h 1853379"/>
              <a:gd name="connsiteX3" fmla="*/ 9832 w 12192000"/>
              <a:gd name="connsiteY3" fmla="*/ 1755057 h 1853379"/>
              <a:gd name="connsiteX4" fmla="*/ 0 w 12192000"/>
              <a:gd name="connsiteY4" fmla="*/ 0 h 185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1853379">
                <a:moveTo>
                  <a:pt x="0" y="0"/>
                </a:moveTo>
                <a:lnTo>
                  <a:pt x="12192000" y="0"/>
                </a:lnTo>
                <a:lnTo>
                  <a:pt x="12182169" y="1853379"/>
                </a:lnTo>
                <a:cubicBezTo>
                  <a:pt x="6099278" y="1358488"/>
                  <a:pt x="5168490" y="1433870"/>
                  <a:pt x="9832" y="1755057"/>
                </a:cubicBezTo>
                <a:cubicBezTo>
                  <a:pt x="6555" y="1170038"/>
                  <a:pt x="3277" y="585019"/>
                  <a:pt x="0" y="0"/>
                </a:cubicBezTo>
                <a:close/>
              </a:path>
            </a:pathLst>
          </a:custGeom>
          <a:blipFill dpi="0" rotWithShape="1">
            <a:blip r:embed="rId2">
              <a:extLst>
                <a:ext uri="{28A0092B-C50C-407E-A947-70E740481C1C}">
                  <a14:useLocalDpi xmlns:a14="http://schemas.microsoft.com/office/drawing/2010/main" val="0"/>
                </a:ext>
              </a:extLst>
            </a:blip>
            <a:srcRect/>
            <a:stretch>
              <a:fillRect t="-263705" b="-74845"/>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41175122"/>
      </p:ext>
    </p:extLst>
  </p:cSld>
  <p:clrMapOvr>
    <a:masterClrMapping/>
  </p:clrMapOvr>
  <mc:AlternateContent xmlns:mc="http://schemas.openxmlformats.org/markup-compatibility/2006" xmlns:p14="http://schemas.microsoft.com/office/powerpoint/2010/main">
    <mc:Choice Requires="p14">
      <p:transition spd="slow" p14:dur="800" advTm="6000">
        <p:circle/>
      </p:transition>
    </mc:Choice>
    <mc:Fallback xmlns="">
      <p:transition spd="slow" advTm="600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wipe(up)">
                                      <p:cBhvr>
                                        <p:cTn id="16" dur="1000"/>
                                        <p:tgtEl>
                                          <p:spTgt spid="4">
                                            <p:txEl>
                                              <p:pRg st="0" end="0"/>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wipe(up)">
                                      <p:cBhvr>
                                        <p:cTn id="19" dur="1000"/>
                                        <p:tgtEl>
                                          <p:spTgt spid="4">
                                            <p:txEl>
                                              <p:pRg st="1" end="1"/>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up)">
                                      <p:cBhvr>
                                        <p:cTn id="22" dur="1000"/>
                                        <p:tgtEl>
                                          <p:spTgt spid="4">
                                            <p:txEl>
                                              <p:pRg st="2" end="2"/>
                                            </p:txEl>
                                          </p:spTgt>
                                        </p:tgtEl>
                                      </p:cBhvr>
                                    </p:animEffect>
                                  </p:childTnLst>
                                </p:cTn>
                              </p:par>
                              <p:par>
                                <p:cTn id="23" presetID="22" presetClass="entr" presetSubtype="1"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wipe(up)">
                                      <p:cBhvr>
                                        <p:cTn id="25" dur="1000"/>
                                        <p:tgtEl>
                                          <p:spTgt spid="4">
                                            <p:txEl>
                                              <p:pRg st="3" end="3"/>
                                            </p:txEl>
                                          </p:spTgt>
                                        </p:tgtEl>
                                      </p:cBhvr>
                                    </p:animEffect>
                                  </p:childTnLst>
                                </p:cTn>
                              </p:par>
                              <p:par>
                                <p:cTn id="26" presetID="22" presetClass="entr" presetSubtype="1" fill="hold" nodeType="with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wipe(up)">
                                      <p:cBhvr>
                                        <p:cTn id="28" dur="1000"/>
                                        <p:tgtEl>
                                          <p:spTgt spid="4">
                                            <p:txEl>
                                              <p:pRg st="4" end="4"/>
                                            </p:txEl>
                                          </p:spTgt>
                                        </p:tgtEl>
                                      </p:cBhvr>
                                    </p:animEffect>
                                  </p:childTnLst>
                                </p:cTn>
                              </p:par>
                              <p:par>
                                <p:cTn id="29" presetID="22" presetClass="entr" presetSubtype="1"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wipe(up)">
                                      <p:cBhvr>
                                        <p:cTn id="31" dur="1000"/>
                                        <p:tgtEl>
                                          <p:spTgt spid="4">
                                            <p:txEl>
                                              <p:pRg st="5" end="5"/>
                                            </p:tx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wipe(up)">
                                      <p:cBhvr>
                                        <p:cTn id="34" dur="1000"/>
                                        <p:tgtEl>
                                          <p:spTgt spid="4">
                                            <p:txEl>
                                              <p:pRg st="6" end="6"/>
                                            </p:txEl>
                                          </p:spTgt>
                                        </p:tgtEl>
                                      </p:cBhvr>
                                    </p:animEffect>
                                  </p:childTnLst>
                                </p:cTn>
                              </p:par>
                            </p:childTnLst>
                          </p:cTn>
                        </p:par>
                        <p:par>
                          <p:cTn id="35" fill="hold">
                            <p:stCondLst>
                              <p:cond delay="2000"/>
                            </p:stCondLst>
                            <p:childTnLst>
                              <p:par>
                                <p:cTn id="36" presetID="47" presetClass="entr" presetSubtype="0" fill="hold" grpId="0" nodeType="after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Effect transition="in" filter="fade">
                                      <p:cBhvr>
                                        <p:cTn id="38" dur="1000"/>
                                        <p:tgtEl>
                                          <p:spTgt spid="5">
                                            <p:txEl>
                                              <p:pRg st="0" end="0"/>
                                            </p:txEl>
                                          </p:spTgt>
                                        </p:tgtEl>
                                      </p:cBhvr>
                                    </p:animEffect>
                                    <p:anim calcmode="lin" valueType="num">
                                      <p:cBhvr>
                                        <p:cTn id="39"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22" presetClass="entr" presetSubtype="1" fill="hold" nodeType="afterEffect">
                                  <p:stCondLst>
                                    <p:cond delay="0"/>
                                  </p:stCondLst>
                                  <p:childTnLst>
                                    <p:set>
                                      <p:cBhvr>
                                        <p:cTn id="43" dur="1" fill="hold">
                                          <p:stCondLst>
                                            <p:cond delay="0"/>
                                          </p:stCondLst>
                                        </p:cTn>
                                        <p:tgtEl>
                                          <p:spTgt spid="6">
                                            <p:txEl>
                                              <p:pRg st="0" end="0"/>
                                            </p:txEl>
                                          </p:spTgt>
                                        </p:tgtEl>
                                        <p:attrNameLst>
                                          <p:attrName>style.visibility</p:attrName>
                                        </p:attrNameLst>
                                      </p:cBhvr>
                                      <p:to>
                                        <p:strVal val="visible"/>
                                      </p:to>
                                    </p:set>
                                    <p:animEffect transition="in" filter="wipe(up)">
                                      <p:cBhvr>
                                        <p:cTn id="44" dur="1000"/>
                                        <p:tgtEl>
                                          <p:spTgt spid="6">
                                            <p:txEl>
                                              <p:pRg st="0" end="0"/>
                                            </p:txEl>
                                          </p:spTgt>
                                        </p:tgtEl>
                                      </p:cBhvr>
                                    </p:animEffect>
                                  </p:childTnLst>
                                </p:cTn>
                              </p:par>
                              <p:par>
                                <p:cTn id="45" presetID="22" presetClass="entr" presetSubtype="1" fill="hold" nodeType="withEffect">
                                  <p:stCondLst>
                                    <p:cond delay="0"/>
                                  </p:stCondLst>
                                  <p:childTnLst>
                                    <p:set>
                                      <p:cBhvr>
                                        <p:cTn id="46" dur="1" fill="hold">
                                          <p:stCondLst>
                                            <p:cond delay="0"/>
                                          </p:stCondLst>
                                        </p:cTn>
                                        <p:tgtEl>
                                          <p:spTgt spid="6">
                                            <p:txEl>
                                              <p:pRg st="1" end="1"/>
                                            </p:txEl>
                                          </p:spTgt>
                                        </p:tgtEl>
                                        <p:attrNameLst>
                                          <p:attrName>style.visibility</p:attrName>
                                        </p:attrNameLst>
                                      </p:cBhvr>
                                      <p:to>
                                        <p:strVal val="visible"/>
                                      </p:to>
                                    </p:set>
                                    <p:animEffect transition="in" filter="wipe(up)">
                                      <p:cBhvr>
                                        <p:cTn id="47" dur="1000"/>
                                        <p:tgtEl>
                                          <p:spTgt spid="6">
                                            <p:txEl>
                                              <p:pRg st="1" end="1"/>
                                            </p:txEl>
                                          </p:spTgt>
                                        </p:tgtEl>
                                      </p:cBhvr>
                                    </p:animEffect>
                                  </p:childTnLst>
                                </p:cTn>
                              </p:par>
                              <p:par>
                                <p:cTn id="48" presetID="22" presetClass="entr" presetSubtype="1" fill="hold" nodeType="withEffect">
                                  <p:stCondLst>
                                    <p:cond delay="0"/>
                                  </p:stCondLst>
                                  <p:childTnLst>
                                    <p:set>
                                      <p:cBhvr>
                                        <p:cTn id="49" dur="1" fill="hold">
                                          <p:stCondLst>
                                            <p:cond delay="0"/>
                                          </p:stCondLst>
                                        </p:cTn>
                                        <p:tgtEl>
                                          <p:spTgt spid="6">
                                            <p:txEl>
                                              <p:pRg st="2" end="2"/>
                                            </p:txEl>
                                          </p:spTgt>
                                        </p:tgtEl>
                                        <p:attrNameLst>
                                          <p:attrName>style.visibility</p:attrName>
                                        </p:attrNameLst>
                                      </p:cBhvr>
                                      <p:to>
                                        <p:strVal val="visible"/>
                                      </p:to>
                                    </p:set>
                                    <p:animEffect transition="in" filter="wipe(up)">
                                      <p:cBhvr>
                                        <p:cTn id="50" dur="1000"/>
                                        <p:tgtEl>
                                          <p:spTgt spid="6">
                                            <p:txEl>
                                              <p:pRg st="2" end="2"/>
                                            </p:txEl>
                                          </p:spTgt>
                                        </p:tgtEl>
                                      </p:cBhvr>
                                    </p:animEffect>
                                  </p:childTnLst>
                                </p:cTn>
                              </p:par>
                              <p:par>
                                <p:cTn id="51" presetID="22" presetClass="entr" presetSubtype="1" fill="hold" nodeType="withEffect">
                                  <p:stCondLst>
                                    <p:cond delay="0"/>
                                  </p:stCondLst>
                                  <p:childTnLst>
                                    <p:set>
                                      <p:cBhvr>
                                        <p:cTn id="52" dur="1" fill="hold">
                                          <p:stCondLst>
                                            <p:cond delay="0"/>
                                          </p:stCondLst>
                                        </p:cTn>
                                        <p:tgtEl>
                                          <p:spTgt spid="6">
                                            <p:txEl>
                                              <p:pRg st="3" end="3"/>
                                            </p:txEl>
                                          </p:spTgt>
                                        </p:tgtEl>
                                        <p:attrNameLst>
                                          <p:attrName>style.visibility</p:attrName>
                                        </p:attrNameLst>
                                      </p:cBhvr>
                                      <p:to>
                                        <p:strVal val="visible"/>
                                      </p:to>
                                    </p:set>
                                    <p:animEffect transition="in" filter="wipe(up)">
                                      <p:cBhvr>
                                        <p:cTn id="53" dur="1000"/>
                                        <p:tgtEl>
                                          <p:spTgt spid="6">
                                            <p:txEl>
                                              <p:pRg st="3" end="3"/>
                                            </p:txEl>
                                          </p:spTgt>
                                        </p:tgtEl>
                                      </p:cBhvr>
                                    </p:animEffect>
                                  </p:childTnLst>
                                </p:cTn>
                              </p:par>
                              <p:par>
                                <p:cTn id="54" presetID="22" presetClass="entr" presetSubtype="1" fill="hold" nodeType="withEffect">
                                  <p:stCondLst>
                                    <p:cond delay="0"/>
                                  </p:stCondLst>
                                  <p:childTnLst>
                                    <p:set>
                                      <p:cBhvr>
                                        <p:cTn id="55" dur="1" fill="hold">
                                          <p:stCondLst>
                                            <p:cond delay="0"/>
                                          </p:stCondLst>
                                        </p:cTn>
                                        <p:tgtEl>
                                          <p:spTgt spid="6">
                                            <p:txEl>
                                              <p:pRg st="4" end="4"/>
                                            </p:txEl>
                                          </p:spTgt>
                                        </p:tgtEl>
                                        <p:attrNameLst>
                                          <p:attrName>style.visibility</p:attrName>
                                        </p:attrNameLst>
                                      </p:cBhvr>
                                      <p:to>
                                        <p:strVal val="visible"/>
                                      </p:to>
                                    </p:set>
                                    <p:animEffect transition="in" filter="wipe(up)">
                                      <p:cBhvr>
                                        <p:cTn id="56" dur="1000"/>
                                        <p:tgtEl>
                                          <p:spTgt spid="6">
                                            <p:txEl>
                                              <p:pRg st="4" end="4"/>
                                            </p:txEl>
                                          </p:spTgt>
                                        </p:tgtEl>
                                      </p:cBhvr>
                                    </p:animEffect>
                                  </p:childTnLst>
                                </p:cTn>
                              </p:par>
                              <p:par>
                                <p:cTn id="57" presetID="22" presetClass="entr" presetSubtype="1" fill="hold" nodeType="withEffect">
                                  <p:stCondLst>
                                    <p:cond delay="0"/>
                                  </p:stCondLst>
                                  <p:childTnLst>
                                    <p:set>
                                      <p:cBhvr>
                                        <p:cTn id="58" dur="1" fill="hold">
                                          <p:stCondLst>
                                            <p:cond delay="0"/>
                                          </p:stCondLst>
                                        </p:cTn>
                                        <p:tgtEl>
                                          <p:spTgt spid="6">
                                            <p:txEl>
                                              <p:pRg st="5" end="5"/>
                                            </p:txEl>
                                          </p:spTgt>
                                        </p:tgtEl>
                                        <p:attrNameLst>
                                          <p:attrName>style.visibility</p:attrName>
                                        </p:attrNameLst>
                                      </p:cBhvr>
                                      <p:to>
                                        <p:strVal val="visible"/>
                                      </p:to>
                                    </p:set>
                                    <p:animEffect transition="in" filter="wipe(up)">
                                      <p:cBhvr>
                                        <p:cTn id="59" dur="1000"/>
                                        <p:tgtEl>
                                          <p:spTgt spid="6">
                                            <p:txEl>
                                              <p:pRg st="5" end="5"/>
                                            </p:txEl>
                                          </p:spTgt>
                                        </p:tgtEl>
                                      </p:cBhvr>
                                    </p:animEffect>
                                  </p:childTnLst>
                                </p:cTn>
                              </p:par>
                              <p:par>
                                <p:cTn id="60" presetID="22" presetClass="entr" presetSubtype="1" fill="hold" nodeType="withEffect">
                                  <p:stCondLst>
                                    <p:cond delay="0"/>
                                  </p:stCondLst>
                                  <p:childTnLst>
                                    <p:set>
                                      <p:cBhvr>
                                        <p:cTn id="61" dur="1" fill="hold">
                                          <p:stCondLst>
                                            <p:cond delay="0"/>
                                          </p:stCondLst>
                                        </p:cTn>
                                        <p:tgtEl>
                                          <p:spTgt spid="6">
                                            <p:txEl>
                                              <p:pRg st="6" end="6"/>
                                            </p:txEl>
                                          </p:spTgt>
                                        </p:tgtEl>
                                        <p:attrNameLst>
                                          <p:attrName>style.visibility</p:attrName>
                                        </p:attrNameLst>
                                      </p:cBhvr>
                                      <p:to>
                                        <p:strVal val="visible"/>
                                      </p:to>
                                    </p:set>
                                    <p:animEffect transition="in" filter="wipe(up)">
                                      <p:cBhvr>
                                        <p:cTn id="62" dur="1000"/>
                                        <p:tgtEl>
                                          <p:spTgt spid="6">
                                            <p:txEl>
                                              <p:pRg st="6" end="6"/>
                                            </p:txEl>
                                          </p:spTgt>
                                        </p:tgtEl>
                                      </p:cBhvr>
                                    </p:animEffect>
                                  </p:childTnLst>
                                </p:cTn>
                              </p:par>
                            </p:childTnLst>
                          </p:cTn>
                        </p:par>
                        <p:par>
                          <p:cTn id="63" fill="hold">
                            <p:stCondLst>
                              <p:cond delay="4000"/>
                            </p:stCondLst>
                            <p:childTnLst>
                              <p:par>
                                <p:cTn id="64" presetID="47" presetClass="entr" presetSubtype="0" fill="hold" grpId="0" nodeType="afterEffect">
                                  <p:stCondLst>
                                    <p:cond delay="0"/>
                                  </p:stCondLst>
                                  <p:childTnLst>
                                    <p:set>
                                      <p:cBhvr>
                                        <p:cTn id="65" dur="1" fill="hold">
                                          <p:stCondLst>
                                            <p:cond delay="0"/>
                                          </p:stCondLst>
                                        </p:cTn>
                                        <p:tgtEl>
                                          <p:spTgt spid="7">
                                            <p:txEl>
                                              <p:pRg st="0" end="0"/>
                                            </p:txEl>
                                          </p:spTgt>
                                        </p:tgtEl>
                                        <p:attrNameLst>
                                          <p:attrName>style.visibility</p:attrName>
                                        </p:attrNameLst>
                                      </p:cBhvr>
                                      <p:to>
                                        <p:strVal val="visible"/>
                                      </p:to>
                                    </p:set>
                                    <p:animEffect transition="in" filter="fade">
                                      <p:cBhvr>
                                        <p:cTn id="66" dur="1000"/>
                                        <p:tgtEl>
                                          <p:spTgt spid="7">
                                            <p:txEl>
                                              <p:pRg st="0" end="0"/>
                                            </p:txEl>
                                          </p:spTgt>
                                        </p:tgtEl>
                                      </p:cBhvr>
                                    </p:animEffect>
                                    <p:anim calcmode="lin" valueType="num">
                                      <p:cBhvr>
                                        <p:cTn id="6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69" fill="hold">
                            <p:stCondLst>
                              <p:cond delay="5000"/>
                            </p:stCondLst>
                            <p:childTnLst>
                              <p:par>
                                <p:cTn id="70" presetID="22" presetClass="entr" presetSubtype="1" fill="hold" nodeType="afterEffect">
                                  <p:stCondLst>
                                    <p:cond delay="0"/>
                                  </p:stCondLst>
                                  <p:childTnLst>
                                    <p:set>
                                      <p:cBhvr>
                                        <p:cTn id="71" dur="1" fill="hold">
                                          <p:stCondLst>
                                            <p:cond delay="0"/>
                                          </p:stCondLst>
                                        </p:cTn>
                                        <p:tgtEl>
                                          <p:spTgt spid="8">
                                            <p:txEl>
                                              <p:pRg st="0" end="0"/>
                                            </p:txEl>
                                          </p:spTgt>
                                        </p:tgtEl>
                                        <p:attrNameLst>
                                          <p:attrName>style.visibility</p:attrName>
                                        </p:attrNameLst>
                                      </p:cBhvr>
                                      <p:to>
                                        <p:strVal val="visible"/>
                                      </p:to>
                                    </p:set>
                                    <p:animEffect transition="in" filter="wipe(up)">
                                      <p:cBhvr>
                                        <p:cTn id="72" dur="1000"/>
                                        <p:tgtEl>
                                          <p:spTgt spid="8">
                                            <p:txEl>
                                              <p:pRg st="0" end="0"/>
                                            </p:txEl>
                                          </p:spTgt>
                                        </p:tgtEl>
                                      </p:cBhvr>
                                    </p:animEffect>
                                  </p:childTnLst>
                                </p:cTn>
                              </p:par>
                              <p:par>
                                <p:cTn id="73" presetID="22" presetClass="entr" presetSubtype="1" fill="hold" nodeType="withEffect">
                                  <p:stCondLst>
                                    <p:cond delay="0"/>
                                  </p:stCondLst>
                                  <p:childTnLst>
                                    <p:set>
                                      <p:cBhvr>
                                        <p:cTn id="74" dur="1" fill="hold">
                                          <p:stCondLst>
                                            <p:cond delay="0"/>
                                          </p:stCondLst>
                                        </p:cTn>
                                        <p:tgtEl>
                                          <p:spTgt spid="8">
                                            <p:txEl>
                                              <p:pRg st="1" end="1"/>
                                            </p:txEl>
                                          </p:spTgt>
                                        </p:tgtEl>
                                        <p:attrNameLst>
                                          <p:attrName>style.visibility</p:attrName>
                                        </p:attrNameLst>
                                      </p:cBhvr>
                                      <p:to>
                                        <p:strVal val="visible"/>
                                      </p:to>
                                    </p:set>
                                    <p:animEffect transition="in" filter="wipe(up)">
                                      <p:cBhvr>
                                        <p:cTn id="75" dur="1000"/>
                                        <p:tgtEl>
                                          <p:spTgt spid="8">
                                            <p:txEl>
                                              <p:pRg st="1" end="1"/>
                                            </p:txEl>
                                          </p:spTgt>
                                        </p:tgtEl>
                                      </p:cBhvr>
                                    </p:animEffect>
                                  </p:childTnLst>
                                </p:cTn>
                              </p:par>
                              <p:par>
                                <p:cTn id="76" presetID="22" presetClass="entr" presetSubtype="1" fill="hold" nodeType="withEffect">
                                  <p:stCondLst>
                                    <p:cond delay="0"/>
                                  </p:stCondLst>
                                  <p:childTnLst>
                                    <p:set>
                                      <p:cBhvr>
                                        <p:cTn id="77" dur="1" fill="hold">
                                          <p:stCondLst>
                                            <p:cond delay="0"/>
                                          </p:stCondLst>
                                        </p:cTn>
                                        <p:tgtEl>
                                          <p:spTgt spid="8">
                                            <p:txEl>
                                              <p:pRg st="2" end="2"/>
                                            </p:txEl>
                                          </p:spTgt>
                                        </p:tgtEl>
                                        <p:attrNameLst>
                                          <p:attrName>style.visibility</p:attrName>
                                        </p:attrNameLst>
                                      </p:cBhvr>
                                      <p:to>
                                        <p:strVal val="visible"/>
                                      </p:to>
                                    </p:set>
                                    <p:animEffect transition="in" filter="wipe(up)">
                                      <p:cBhvr>
                                        <p:cTn id="78" dur="1000"/>
                                        <p:tgtEl>
                                          <p:spTgt spid="8">
                                            <p:txEl>
                                              <p:pRg st="2" end="2"/>
                                            </p:txEl>
                                          </p:spTgt>
                                        </p:tgtEl>
                                      </p:cBhvr>
                                    </p:animEffect>
                                  </p:childTnLst>
                                </p:cTn>
                              </p:par>
                              <p:par>
                                <p:cTn id="79" presetID="22" presetClass="entr" presetSubtype="1" fill="hold" nodeType="withEffect">
                                  <p:stCondLst>
                                    <p:cond delay="0"/>
                                  </p:stCondLst>
                                  <p:childTnLst>
                                    <p:set>
                                      <p:cBhvr>
                                        <p:cTn id="80" dur="1" fill="hold">
                                          <p:stCondLst>
                                            <p:cond delay="0"/>
                                          </p:stCondLst>
                                        </p:cTn>
                                        <p:tgtEl>
                                          <p:spTgt spid="8">
                                            <p:txEl>
                                              <p:pRg st="3" end="3"/>
                                            </p:txEl>
                                          </p:spTgt>
                                        </p:tgtEl>
                                        <p:attrNameLst>
                                          <p:attrName>style.visibility</p:attrName>
                                        </p:attrNameLst>
                                      </p:cBhvr>
                                      <p:to>
                                        <p:strVal val="visible"/>
                                      </p:to>
                                    </p:set>
                                    <p:animEffect transition="in" filter="wipe(up)">
                                      <p:cBhvr>
                                        <p:cTn id="81" dur="1000"/>
                                        <p:tgtEl>
                                          <p:spTgt spid="8">
                                            <p:txEl>
                                              <p:pRg st="3" end="3"/>
                                            </p:txEl>
                                          </p:spTgt>
                                        </p:tgtEl>
                                      </p:cBhvr>
                                    </p:animEffect>
                                  </p:childTnLst>
                                </p:cTn>
                              </p:par>
                              <p:par>
                                <p:cTn id="82" presetID="22" presetClass="entr" presetSubtype="1" fill="hold" nodeType="withEffect">
                                  <p:stCondLst>
                                    <p:cond delay="0"/>
                                  </p:stCondLst>
                                  <p:childTnLst>
                                    <p:set>
                                      <p:cBhvr>
                                        <p:cTn id="83" dur="1" fill="hold">
                                          <p:stCondLst>
                                            <p:cond delay="0"/>
                                          </p:stCondLst>
                                        </p:cTn>
                                        <p:tgtEl>
                                          <p:spTgt spid="8">
                                            <p:txEl>
                                              <p:pRg st="4" end="4"/>
                                            </p:txEl>
                                          </p:spTgt>
                                        </p:tgtEl>
                                        <p:attrNameLst>
                                          <p:attrName>style.visibility</p:attrName>
                                        </p:attrNameLst>
                                      </p:cBhvr>
                                      <p:to>
                                        <p:strVal val="visible"/>
                                      </p:to>
                                    </p:set>
                                    <p:animEffect transition="in" filter="wipe(up)">
                                      <p:cBhvr>
                                        <p:cTn id="84" dur="1000"/>
                                        <p:tgtEl>
                                          <p:spTgt spid="8">
                                            <p:txEl>
                                              <p:pRg st="4" end="4"/>
                                            </p:txEl>
                                          </p:spTgt>
                                        </p:tgtEl>
                                      </p:cBhvr>
                                    </p:animEffect>
                                  </p:childTnLst>
                                </p:cTn>
                              </p:par>
                              <p:par>
                                <p:cTn id="85" presetID="22" presetClass="entr" presetSubtype="1" fill="hold" nodeType="withEffect">
                                  <p:stCondLst>
                                    <p:cond delay="0"/>
                                  </p:stCondLst>
                                  <p:childTnLst>
                                    <p:set>
                                      <p:cBhvr>
                                        <p:cTn id="86" dur="1" fill="hold">
                                          <p:stCondLst>
                                            <p:cond delay="0"/>
                                          </p:stCondLst>
                                        </p:cTn>
                                        <p:tgtEl>
                                          <p:spTgt spid="8">
                                            <p:txEl>
                                              <p:pRg st="5" end="5"/>
                                            </p:txEl>
                                          </p:spTgt>
                                        </p:tgtEl>
                                        <p:attrNameLst>
                                          <p:attrName>style.visibility</p:attrName>
                                        </p:attrNameLst>
                                      </p:cBhvr>
                                      <p:to>
                                        <p:strVal val="visible"/>
                                      </p:to>
                                    </p:set>
                                    <p:animEffect transition="in" filter="wipe(up)">
                                      <p:cBhvr>
                                        <p:cTn id="87" dur="10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7" grpId="0" build="p"/>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B81330-A59C-4CCA-93EA-79083C5686A1}"/>
              </a:ext>
            </a:extLst>
          </p:cNvPr>
          <p:cNvSpPr>
            <a:spLocks noGrp="1"/>
          </p:cNvSpPr>
          <p:nvPr>
            <p:ph type="ctrTitle"/>
          </p:nvPr>
        </p:nvSpPr>
        <p:spPr>
          <a:xfrm>
            <a:off x="653733" y="1679441"/>
            <a:ext cx="10890565" cy="589966"/>
          </a:xfrm>
        </p:spPr>
        <p:txBody>
          <a:bodyPr/>
          <a:lstStyle/>
          <a:p>
            <a:r>
              <a:rPr lang="en-US" dirty="0"/>
              <a:t>"The best way to predict the future is to create it."</a:t>
            </a:r>
          </a:p>
        </p:txBody>
      </p:sp>
      <p:sp>
        <p:nvSpPr>
          <p:cNvPr id="6" name="Subtitle 5">
            <a:extLst>
              <a:ext uri="{FF2B5EF4-FFF2-40B4-BE49-F238E27FC236}">
                <a16:creationId xmlns:a16="http://schemas.microsoft.com/office/drawing/2014/main" id="{1F317163-C483-40FC-8872-773FA60DB992}"/>
              </a:ext>
            </a:extLst>
          </p:cNvPr>
          <p:cNvSpPr>
            <a:spLocks noGrp="1"/>
          </p:cNvSpPr>
          <p:nvPr>
            <p:ph type="subTitle" idx="1"/>
          </p:nvPr>
        </p:nvSpPr>
        <p:spPr>
          <a:xfrm>
            <a:off x="2163726" y="2273661"/>
            <a:ext cx="7910623" cy="447630"/>
          </a:xfrm>
        </p:spPr>
        <p:txBody>
          <a:bodyPr>
            <a:normAutofit fontScale="92500" lnSpcReduction="20000"/>
          </a:bodyPr>
          <a:lstStyle/>
          <a:p>
            <a:r>
              <a:rPr lang="en-US" dirty="0"/>
              <a:t>Peter Drucker</a:t>
            </a:r>
          </a:p>
        </p:txBody>
      </p:sp>
      <p:pic>
        <p:nvPicPr>
          <p:cNvPr id="10" name="Picture Placeholder 9">
            <a:extLst>
              <a:ext uri="{FF2B5EF4-FFF2-40B4-BE49-F238E27FC236}">
                <a16:creationId xmlns:a16="http://schemas.microsoft.com/office/drawing/2014/main" id="{48765F05-80B5-4B6A-BBB4-6BF3882823F7}"/>
              </a:ext>
            </a:extLst>
          </p:cNvPr>
          <p:cNvPicPr>
            <a:picLocks noGrp="1" noChangeAspect="1"/>
          </p:cNvPicPr>
          <p:nvPr>
            <p:ph type="pic" sz="quarter" idx="13"/>
          </p:nvPr>
        </p:nvPicPr>
        <p:blipFill rotWithShape="1">
          <a:blip r:embed="rId2"/>
          <a:srcRect t="21573" b="21573"/>
          <a:stretch/>
        </p:blipFill>
        <p:spPr>
          <a:xfrm>
            <a:off x="658368" y="2721291"/>
            <a:ext cx="10885930" cy="3496629"/>
          </a:xfrm>
        </p:spPr>
      </p:pic>
      <p:sp>
        <p:nvSpPr>
          <p:cNvPr id="21" name="Footer Placeholder 20">
            <a:extLst>
              <a:ext uri="{FF2B5EF4-FFF2-40B4-BE49-F238E27FC236}">
                <a16:creationId xmlns:a16="http://schemas.microsoft.com/office/drawing/2014/main" id="{ACF8A1E1-A9DC-4644-9A53-D5C899540393}"/>
              </a:ext>
            </a:extLst>
          </p:cNvPr>
          <p:cNvSpPr>
            <a:spLocks noGrp="1"/>
          </p:cNvSpPr>
          <p:nvPr>
            <p:ph type="ftr" sz="quarter" idx="3"/>
          </p:nvPr>
        </p:nvSpPr>
        <p:spPr>
          <a:xfrm>
            <a:off x="3581399" y="6356350"/>
            <a:ext cx="5029203" cy="365125"/>
          </a:xfrm>
        </p:spPr>
        <p:txBody>
          <a:bodyPr/>
          <a:lstStyle/>
          <a:p>
            <a:r>
              <a:rPr lang="en-US" dirty="0"/>
              <a:t>Sustainable Urban Planning and Development</a:t>
            </a:r>
          </a:p>
        </p:txBody>
      </p:sp>
      <p:sp>
        <p:nvSpPr>
          <p:cNvPr id="22" name="Slide Number Placeholder 21">
            <a:extLst>
              <a:ext uri="{FF2B5EF4-FFF2-40B4-BE49-F238E27FC236}">
                <a16:creationId xmlns:a16="http://schemas.microsoft.com/office/drawing/2014/main" id="{6BB31DF5-C74E-43EC-894C-2E5DC0D59A04}"/>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15</a:t>
            </a:fld>
            <a:endParaRPr lang="en-US" dirty="0"/>
          </a:p>
        </p:txBody>
      </p:sp>
    </p:spTree>
    <p:extLst>
      <p:ext uri="{BB962C8B-B14F-4D97-AF65-F5344CB8AC3E}">
        <p14:creationId xmlns:p14="http://schemas.microsoft.com/office/powerpoint/2010/main" val="867436159"/>
      </p:ext>
    </p:extLst>
  </p:cSld>
  <p:clrMapOvr>
    <a:masterClrMapping/>
  </p:clrMapOvr>
  <mc:AlternateContent xmlns:mc="http://schemas.openxmlformats.org/markup-compatibility/2006" xmlns:p14="http://schemas.microsoft.com/office/powerpoint/2010/main">
    <mc:Choice Requires="p14">
      <p:transition spd="slow" p14:dur="3400" advTm="3000">
        <p14:reveal/>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1000"/>
                                        <p:tgtEl>
                                          <p:spTgt spid="6">
                                            <p:txEl>
                                              <p:pRg st="0" end="0"/>
                                            </p:txEl>
                                          </p:spTgt>
                                        </p:tgtEl>
                                      </p:cBhvr>
                                    </p:animEffect>
                                    <p:anim calcmode="lin" valueType="num">
                                      <p:cBhvr>
                                        <p:cTn id="1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DAC4-BCFB-42F6-BA9A-039BB65BF0A4}"/>
              </a:ext>
            </a:extLst>
          </p:cNvPr>
          <p:cNvSpPr>
            <a:spLocks noGrp="1"/>
          </p:cNvSpPr>
          <p:nvPr>
            <p:ph type="title"/>
          </p:nvPr>
        </p:nvSpPr>
        <p:spPr>
          <a:xfrm>
            <a:off x="216310" y="1447153"/>
            <a:ext cx="5448300" cy="1240966"/>
          </a:xfrm>
        </p:spPr>
        <p:txBody>
          <a:bodyPr/>
          <a:lstStyle/>
          <a:p>
            <a:r>
              <a:rPr lang="en-US" dirty="0"/>
              <a:t>Summary</a:t>
            </a:r>
          </a:p>
        </p:txBody>
      </p:sp>
      <p:sp>
        <p:nvSpPr>
          <p:cNvPr id="3" name="Content Placeholder 2">
            <a:extLst>
              <a:ext uri="{FF2B5EF4-FFF2-40B4-BE49-F238E27FC236}">
                <a16:creationId xmlns:a16="http://schemas.microsoft.com/office/drawing/2014/main" id="{AA3941B7-49D8-4ECD-BBC8-6588DECB37CC}"/>
              </a:ext>
            </a:extLst>
          </p:cNvPr>
          <p:cNvSpPr>
            <a:spLocks noGrp="1"/>
          </p:cNvSpPr>
          <p:nvPr>
            <p:ph idx="1"/>
          </p:nvPr>
        </p:nvSpPr>
        <p:spPr>
          <a:xfrm>
            <a:off x="216309" y="2513948"/>
            <a:ext cx="6311083" cy="3507457"/>
          </a:xfrm>
        </p:spPr>
        <p:txBody>
          <a:bodyPr>
            <a:noAutofit/>
          </a:bodyPr>
          <a:lstStyle/>
          <a:p>
            <a:r>
              <a:rPr lang="en-US" sz="1200" dirty="0"/>
              <a:t>Sustainable urban planning balances economic, social, and environmental needs to ensure the long-term viability of urban communities. Civil engineers play a crucial role by designing energy-efficient infrastructure, managing water and waste, and integrating green spaces to enhance biodiversity and air quality. They face challenges such as financial constraints, outdated regulations, technological barriers, public awareness, balancing competing interests, limited resource availability, and climate change impacts.</a:t>
            </a:r>
          </a:p>
          <a:p>
            <a:r>
              <a:rPr lang="en-US" sz="1200" dirty="0"/>
              <a:t>To overcome these challenges, strategies include innovative financing models, policy reforms that support sustainability, continuous education and training for engineers, engaging communities in the planning process, investing in research and development of new technologies, and promoting interdisciplinary collaboration. By addressing these roles and challenges, civil engineers and urban planners can significantly contribute to creating sustainable urban environments that foster economic growth, social equity, and environmental protection.</a:t>
            </a:r>
          </a:p>
        </p:txBody>
      </p:sp>
      <p:pic>
        <p:nvPicPr>
          <p:cNvPr id="7" name="Picture Placeholder 6">
            <a:extLst>
              <a:ext uri="{FF2B5EF4-FFF2-40B4-BE49-F238E27FC236}">
                <a16:creationId xmlns:a16="http://schemas.microsoft.com/office/drawing/2014/main" id="{67622E7C-99A9-46F7-8DC6-CB21DE6130AF}"/>
              </a:ext>
            </a:extLst>
          </p:cNvPr>
          <p:cNvPicPr>
            <a:picLocks noGrp="1" noChangeAspect="1"/>
          </p:cNvPicPr>
          <p:nvPr>
            <p:ph type="pic" sz="quarter" idx="13"/>
          </p:nvPr>
        </p:nvPicPr>
        <p:blipFill>
          <a:blip r:embed="rId2"/>
          <a:srcRect/>
          <a:stretch/>
        </p:blipFill>
        <p:spPr>
          <a:xfrm>
            <a:off x="6748272" y="658368"/>
            <a:ext cx="4809744" cy="2606040"/>
          </a:xfrm>
        </p:spPr>
      </p:pic>
      <p:pic>
        <p:nvPicPr>
          <p:cNvPr id="9" name="Picture Placeholder 8" descr="A close up of a green tree branch with a baby pine cone">
            <a:extLst>
              <a:ext uri="{FF2B5EF4-FFF2-40B4-BE49-F238E27FC236}">
                <a16:creationId xmlns:a16="http://schemas.microsoft.com/office/drawing/2014/main" id="{43702E36-1B89-4AF5-B77B-B83BE9FCC95C}"/>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748272" y="3584448"/>
            <a:ext cx="4809744" cy="2606040"/>
          </a:xfrm>
        </p:spPr>
      </p:pic>
      <p:sp>
        <p:nvSpPr>
          <p:cNvPr id="43" name="Footer Placeholder 42">
            <a:extLst>
              <a:ext uri="{FF2B5EF4-FFF2-40B4-BE49-F238E27FC236}">
                <a16:creationId xmlns:a16="http://schemas.microsoft.com/office/drawing/2014/main" id="{381B4F17-2538-4C37-AA9B-B8EBF5C89333}"/>
              </a:ext>
            </a:extLst>
          </p:cNvPr>
          <p:cNvSpPr>
            <a:spLocks noGrp="1"/>
          </p:cNvSpPr>
          <p:nvPr>
            <p:ph type="ftr" sz="quarter" idx="3"/>
          </p:nvPr>
        </p:nvSpPr>
        <p:spPr>
          <a:xfrm>
            <a:off x="3581399" y="6356350"/>
            <a:ext cx="5029203" cy="365125"/>
          </a:xfrm>
        </p:spPr>
        <p:txBody>
          <a:bodyPr/>
          <a:lstStyle/>
          <a:p>
            <a:r>
              <a:rPr lang="en-US" dirty="0"/>
              <a:t>Sustainable Urban Planning and Development</a:t>
            </a:r>
          </a:p>
        </p:txBody>
      </p:sp>
      <p:sp>
        <p:nvSpPr>
          <p:cNvPr id="44" name="Slide Number Placeholder 43">
            <a:extLst>
              <a:ext uri="{FF2B5EF4-FFF2-40B4-BE49-F238E27FC236}">
                <a16:creationId xmlns:a16="http://schemas.microsoft.com/office/drawing/2014/main" id="{5BF29222-3F80-4F2B-90CE-3D40FFF16D70}"/>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16</a:t>
            </a:fld>
            <a:endParaRPr lang="en-US" dirty="0"/>
          </a:p>
        </p:txBody>
      </p:sp>
    </p:spTree>
    <p:extLst>
      <p:ext uri="{BB962C8B-B14F-4D97-AF65-F5344CB8AC3E}">
        <p14:creationId xmlns:p14="http://schemas.microsoft.com/office/powerpoint/2010/main" val="1903762141"/>
      </p:ext>
    </p:extLst>
  </p:cSld>
  <p:clrMapOvr>
    <a:masterClrMapping/>
  </p:clrMapOvr>
  <p:transition spd="slow" advTm="3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47"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up)">
                                      <p:cBhvr>
                                        <p:cTn id="22" dur="1000"/>
                                        <p:tgtEl>
                                          <p:spTgt spid="3">
                                            <p:txEl>
                                              <p:pRg st="0" end="0"/>
                                            </p:txEl>
                                          </p:spTgt>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wipe(up)">
                                      <p:cBhvr>
                                        <p:cTn id="26"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FE449-E96C-4E0E-A449-9E0701A909E0}"/>
              </a:ext>
            </a:extLst>
          </p:cNvPr>
          <p:cNvSpPr>
            <a:spLocks noGrp="1"/>
          </p:cNvSpPr>
          <p:nvPr>
            <p:ph type="title"/>
          </p:nvPr>
        </p:nvSpPr>
        <p:spPr>
          <a:xfrm>
            <a:off x="485775" y="647700"/>
            <a:ext cx="3680395" cy="1403343"/>
          </a:xfrm>
        </p:spPr>
        <p:txBody>
          <a:bodyPr/>
          <a:lstStyle/>
          <a:p>
            <a:r>
              <a:rPr lang="en-US" dirty="0"/>
              <a:t>Thank you</a:t>
            </a:r>
          </a:p>
        </p:txBody>
      </p:sp>
      <p:sp>
        <p:nvSpPr>
          <p:cNvPr id="3" name="Content Placeholder 2">
            <a:extLst>
              <a:ext uri="{FF2B5EF4-FFF2-40B4-BE49-F238E27FC236}">
                <a16:creationId xmlns:a16="http://schemas.microsoft.com/office/drawing/2014/main" id="{BD3F7967-21CD-4D4E-A475-5040D50F9B40}"/>
              </a:ext>
            </a:extLst>
          </p:cNvPr>
          <p:cNvSpPr>
            <a:spLocks noGrp="1"/>
          </p:cNvSpPr>
          <p:nvPr>
            <p:ph idx="1"/>
          </p:nvPr>
        </p:nvSpPr>
        <p:spPr>
          <a:xfrm>
            <a:off x="366797" y="2683105"/>
            <a:ext cx="3918349" cy="1641469"/>
          </a:xfrm>
        </p:spPr>
        <p:txBody>
          <a:bodyPr>
            <a:normAutofit/>
          </a:bodyPr>
          <a:lstStyle/>
          <a:p>
            <a:r>
              <a:rPr lang="en-US" sz="2000" dirty="0"/>
              <a:t>Tejus</a:t>
            </a:r>
          </a:p>
          <a:p>
            <a:r>
              <a:rPr lang="en-US" sz="2000" dirty="0"/>
              <a:t>tejus.srivastava02@gmail.com</a:t>
            </a:r>
          </a:p>
          <a:p>
            <a:r>
              <a:rPr lang="en-US" sz="2000" dirty="0"/>
              <a:t>www.linkedin.com/in/tejus0203</a:t>
            </a:r>
          </a:p>
        </p:txBody>
      </p:sp>
      <p:pic>
        <p:nvPicPr>
          <p:cNvPr id="16" name="Picture Placeholder 5" descr="forest">
            <a:extLst>
              <a:ext uri="{FF2B5EF4-FFF2-40B4-BE49-F238E27FC236}">
                <a16:creationId xmlns:a16="http://schemas.microsoft.com/office/drawing/2014/main" id="{474772FB-EF5F-44F3-8C06-F39CA59EF52C}"/>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val="0"/>
              </a:ext>
            </a:extLst>
          </a:blip>
          <a:srcRect/>
          <a:stretch/>
        </p:blipFill>
        <p:spPr>
          <a:xfrm>
            <a:off x="4575175" y="0"/>
            <a:ext cx="7616825" cy="6858000"/>
          </a:xfrm>
        </p:spPr>
      </p:pic>
      <p:sp>
        <p:nvSpPr>
          <p:cNvPr id="42" name="Footer Placeholder 41">
            <a:extLst>
              <a:ext uri="{FF2B5EF4-FFF2-40B4-BE49-F238E27FC236}">
                <a16:creationId xmlns:a16="http://schemas.microsoft.com/office/drawing/2014/main" id="{11F0E6E0-DC32-4105-A773-65DCBEEDBA5B}"/>
              </a:ext>
            </a:extLst>
          </p:cNvPr>
          <p:cNvSpPr>
            <a:spLocks noGrp="1"/>
          </p:cNvSpPr>
          <p:nvPr>
            <p:ph type="ftr" sz="quarter" idx="11"/>
          </p:nvPr>
        </p:nvSpPr>
        <p:spPr>
          <a:xfrm>
            <a:off x="3581399" y="6356350"/>
            <a:ext cx="5029203" cy="365125"/>
          </a:xfrm>
        </p:spPr>
        <p:txBody>
          <a:bodyPr/>
          <a:lstStyle/>
          <a:p>
            <a:r>
              <a:rPr lang="en-US" dirty="0"/>
              <a:t>Sustainable Urban Planning and Development</a:t>
            </a:r>
          </a:p>
        </p:txBody>
      </p:sp>
      <p:sp>
        <p:nvSpPr>
          <p:cNvPr id="43" name="Slide Number Placeholder 42">
            <a:extLst>
              <a:ext uri="{FF2B5EF4-FFF2-40B4-BE49-F238E27FC236}">
                <a16:creationId xmlns:a16="http://schemas.microsoft.com/office/drawing/2014/main" id="{B95B4304-0747-4AD1-BD3D-E4BFD5441AF5}"/>
              </a:ext>
            </a:extLst>
          </p:cNvPr>
          <p:cNvSpPr>
            <a:spLocks noGrp="1"/>
          </p:cNvSpPr>
          <p:nvPr>
            <p:ph type="sldNum" sz="quarter" idx="12"/>
          </p:nvPr>
        </p:nvSpPr>
        <p:spPr>
          <a:xfrm>
            <a:off x="10518474" y="6356350"/>
            <a:ext cx="1414733" cy="365125"/>
          </a:xfrm>
        </p:spPr>
        <p:txBody>
          <a:bodyPr/>
          <a:lstStyle/>
          <a:p>
            <a:fld id="{AE208ADF-3ADD-483D-A721-14E3EEE2C135}" type="slidenum">
              <a:rPr lang="en-US" smtClean="0"/>
              <a:pPr/>
              <a:t>17</a:t>
            </a:fld>
            <a:endParaRPr lang="en-US" dirty="0"/>
          </a:p>
        </p:txBody>
      </p:sp>
    </p:spTree>
    <p:extLst>
      <p:ext uri="{BB962C8B-B14F-4D97-AF65-F5344CB8AC3E}">
        <p14:creationId xmlns:p14="http://schemas.microsoft.com/office/powerpoint/2010/main" val="1528177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8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8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8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8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39E1-00A2-4A36-B095-E065A6DE0161}"/>
              </a:ext>
            </a:extLst>
          </p:cNvPr>
          <p:cNvSpPr>
            <a:spLocks noGrp="1"/>
          </p:cNvSpPr>
          <p:nvPr>
            <p:ph type="title"/>
          </p:nvPr>
        </p:nvSpPr>
        <p:spPr>
          <a:xfrm>
            <a:off x="647699" y="647700"/>
            <a:ext cx="3483421" cy="2866599"/>
          </a:xfrm>
        </p:spPr>
        <p:txBody>
          <a:bodyPr/>
          <a:lstStyle/>
          <a:p>
            <a:r>
              <a:rPr lang="en-US" dirty="0"/>
              <a:t>Agenda</a:t>
            </a:r>
          </a:p>
        </p:txBody>
      </p:sp>
      <p:sp>
        <p:nvSpPr>
          <p:cNvPr id="3" name="Content Placeholder 2">
            <a:extLst>
              <a:ext uri="{FF2B5EF4-FFF2-40B4-BE49-F238E27FC236}">
                <a16:creationId xmlns:a16="http://schemas.microsoft.com/office/drawing/2014/main" id="{A3B54E3C-306E-4FC5-A69F-6423F774DAB8}"/>
              </a:ext>
            </a:extLst>
          </p:cNvPr>
          <p:cNvSpPr>
            <a:spLocks noGrp="1"/>
          </p:cNvSpPr>
          <p:nvPr>
            <p:ph idx="1"/>
          </p:nvPr>
        </p:nvSpPr>
        <p:spPr>
          <a:xfrm>
            <a:off x="5117909" y="647700"/>
            <a:ext cx="6401231" cy="2982604"/>
          </a:xfrm>
        </p:spPr>
        <p:txBody>
          <a:bodyPr>
            <a:normAutofit fontScale="92500" lnSpcReduction="20000"/>
          </a:bodyPr>
          <a:lstStyle/>
          <a:p>
            <a:r>
              <a:rPr lang="en-US" dirty="0"/>
              <a:t>Importance to Sustainable Urban Planning</a:t>
            </a:r>
          </a:p>
          <a:p>
            <a:r>
              <a:rPr lang="en-US" dirty="0"/>
              <a:t>Core Principles of Sustainable Urban Planning</a:t>
            </a:r>
          </a:p>
          <a:p>
            <a:r>
              <a:rPr lang="en-US" dirty="0"/>
              <a:t>Strategies for Implementing Sustainable Urban Development</a:t>
            </a:r>
          </a:p>
          <a:p>
            <a:r>
              <a:rPr lang="en-US" dirty="0"/>
              <a:t>Case Studies of Successful Sustainable Cities</a:t>
            </a:r>
          </a:p>
          <a:p>
            <a:r>
              <a:rPr lang="en-US" dirty="0"/>
              <a:t>Role of Civil Engineers and Challenges in Sustainable Development</a:t>
            </a:r>
          </a:p>
        </p:txBody>
      </p:sp>
      <p:pic>
        <p:nvPicPr>
          <p:cNvPr id="9" name="Picture Placeholder 8">
            <a:extLst>
              <a:ext uri="{FF2B5EF4-FFF2-40B4-BE49-F238E27FC236}">
                <a16:creationId xmlns:a16="http://schemas.microsoft.com/office/drawing/2014/main" id="{072D25A5-89BE-44C4-B28D-DA5455752AA2}"/>
              </a:ext>
            </a:extLst>
          </p:cNvPr>
          <p:cNvPicPr>
            <a:picLocks noGrp="1" noChangeAspect="1"/>
          </p:cNvPicPr>
          <p:nvPr>
            <p:ph type="pic" sz="quarter" idx="13"/>
          </p:nvPr>
        </p:nvPicPr>
        <p:blipFill>
          <a:blip r:embed="rId2"/>
          <a:srcRect/>
          <a:stretch/>
        </p:blipFill>
        <p:spPr>
          <a:xfrm>
            <a:off x="667512" y="4142232"/>
            <a:ext cx="2606040" cy="2075688"/>
          </a:xfrm>
        </p:spPr>
      </p:pic>
      <p:pic>
        <p:nvPicPr>
          <p:cNvPr id="11" name="Picture Placeholder 10">
            <a:extLst>
              <a:ext uri="{FF2B5EF4-FFF2-40B4-BE49-F238E27FC236}">
                <a16:creationId xmlns:a16="http://schemas.microsoft.com/office/drawing/2014/main" id="{29ECE34D-620F-4312-BB89-40BCDBDB2503}"/>
              </a:ext>
            </a:extLst>
          </p:cNvPr>
          <p:cNvPicPr>
            <a:picLocks noGrp="1" noChangeAspect="1"/>
          </p:cNvPicPr>
          <p:nvPr>
            <p:ph type="pic" sz="quarter" idx="15"/>
          </p:nvPr>
        </p:nvPicPr>
        <p:blipFill>
          <a:blip r:embed="rId3"/>
          <a:srcRect/>
          <a:stretch/>
        </p:blipFill>
        <p:spPr>
          <a:xfrm>
            <a:off x="3416041" y="4142232"/>
            <a:ext cx="2606040" cy="2075688"/>
          </a:xfrm>
        </p:spPr>
      </p:pic>
      <p:pic>
        <p:nvPicPr>
          <p:cNvPr id="13" name="Picture Placeholder 12">
            <a:extLst>
              <a:ext uri="{FF2B5EF4-FFF2-40B4-BE49-F238E27FC236}">
                <a16:creationId xmlns:a16="http://schemas.microsoft.com/office/drawing/2014/main" id="{5C2E09F6-794D-4CBA-A9C6-4460C18FC393}"/>
              </a:ext>
            </a:extLst>
          </p:cNvPr>
          <p:cNvPicPr>
            <a:picLocks noGrp="1" noChangeAspect="1"/>
          </p:cNvPicPr>
          <p:nvPr>
            <p:ph type="pic" sz="quarter" idx="16"/>
          </p:nvPr>
        </p:nvPicPr>
        <p:blipFill>
          <a:blip r:embed="rId4"/>
          <a:srcRect/>
          <a:stretch/>
        </p:blipFill>
        <p:spPr>
          <a:xfrm>
            <a:off x="6164570" y="4142232"/>
            <a:ext cx="2606040" cy="2075688"/>
          </a:xfrm>
        </p:spPr>
      </p:pic>
      <p:pic>
        <p:nvPicPr>
          <p:cNvPr id="15" name="Picture Placeholder 14">
            <a:extLst>
              <a:ext uri="{FF2B5EF4-FFF2-40B4-BE49-F238E27FC236}">
                <a16:creationId xmlns:a16="http://schemas.microsoft.com/office/drawing/2014/main" id="{4A4FF327-FD26-47EF-A265-02A0BB3793C5}"/>
              </a:ext>
            </a:extLst>
          </p:cNvPr>
          <p:cNvPicPr>
            <a:picLocks noGrp="1" noChangeAspect="1"/>
          </p:cNvPicPr>
          <p:nvPr>
            <p:ph type="pic" sz="quarter" idx="14"/>
          </p:nvPr>
        </p:nvPicPr>
        <p:blipFill rotWithShape="1">
          <a:blip r:embed="rId5"/>
          <a:srcRect t="5072" b="4927"/>
          <a:stretch/>
        </p:blipFill>
        <p:spPr>
          <a:xfrm>
            <a:off x="8913100" y="4142232"/>
            <a:ext cx="2606040" cy="2068068"/>
          </a:xfrm>
        </p:spPr>
      </p:pic>
      <p:sp>
        <p:nvSpPr>
          <p:cNvPr id="75" name="Footer Placeholder 74">
            <a:extLst>
              <a:ext uri="{FF2B5EF4-FFF2-40B4-BE49-F238E27FC236}">
                <a16:creationId xmlns:a16="http://schemas.microsoft.com/office/drawing/2014/main" id="{CF942400-E869-4121-A513-9B1FADE55AC8}"/>
              </a:ext>
            </a:extLst>
          </p:cNvPr>
          <p:cNvSpPr>
            <a:spLocks noGrp="1"/>
          </p:cNvSpPr>
          <p:nvPr>
            <p:ph type="ftr" sz="quarter" idx="3"/>
          </p:nvPr>
        </p:nvSpPr>
        <p:spPr>
          <a:xfrm>
            <a:off x="3581399" y="6356350"/>
            <a:ext cx="5029203" cy="365125"/>
          </a:xfrm>
        </p:spPr>
        <p:txBody>
          <a:bodyPr/>
          <a:lstStyle/>
          <a:p>
            <a:r>
              <a:rPr lang="en-US" dirty="0"/>
              <a:t>Sustainable Urban Planning and Development</a:t>
            </a:r>
          </a:p>
        </p:txBody>
      </p:sp>
      <p:sp>
        <p:nvSpPr>
          <p:cNvPr id="76" name="Slide Number Placeholder 75">
            <a:extLst>
              <a:ext uri="{FF2B5EF4-FFF2-40B4-BE49-F238E27FC236}">
                <a16:creationId xmlns:a16="http://schemas.microsoft.com/office/drawing/2014/main" id="{4FCE912F-09D6-4C14-A807-126C32B03BB1}"/>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2</a:t>
            </a:fld>
            <a:endParaRPr lang="en-US" dirty="0"/>
          </a:p>
        </p:txBody>
      </p:sp>
    </p:spTree>
    <p:extLst>
      <p:ext uri="{BB962C8B-B14F-4D97-AF65-F5344CB8AC3E}">
        <p14:creationId xmlns:p14="http://schemas.microsoft.com/office/powerpoint/2010/main" val="1317231332"/>
      </p:ext>
    </p:extLst>
  </p:cSld>
  <p:clrMapOvr>
    <a:masterClrMapping/>
  </p:clrMapOvr>
  <mc:AlternateContent xmlns:mc="http://schemas.openxmlformats.org/markup-compatibility/2006" xmlns:p14="http://schemas.microsoft.com/office/powerpoint/2010/main">
    <mc:Choice Requires="p14">
      <p:transition spd="slow" p14:dur="3400" advTm="6000">
        <p14:reveal/>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7" presetClass="entr" presetSubtype="0" fill="hold" nodeType="after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1000"/>
                                        <p:tgtEl>
                                          <p:spTgt spid="3">
                                            <p:txEl>
                                              <p:pRg st="0" end="0"/>
                                            </p:txEl>
                                          </p:spTgt>
                                        </p:tgtEl>
                                      </p:cBhvr>
                                    </p:animEffect>
                                    <p:anim calcmode="lin" valueType="num">
                                      <p:cBhvr>
                                        <p:cTn id="3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47" presetClass="entr" presetSubtype="0" fill="hold" nodeType="after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fade">
                                      <p:cBhvr>
                                        <p:cTn id="37" dur="1000"/>
                                        <p:tgtEl>
                                          <p:spTgt spid="3">
                                            <p:txEl>
                                              <p:pRg st="1" end="1"/>
                                            </p:txEl>
                                          </p:spTgt>
                                        </p:tgtEl>
                                      </p:cBhvr>
                                    </p:animEffect>
                                    <p:anim calcmode="lin" valueType="num">
                                      <p:cBhvr>
                                        <p:cTn id="3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7" presetClass="entr" presetSubtype="0" fill="hold" nodeType="after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1000"/>
                                        <p:tgtEl>
                                          <p:spTgt spid="3">
                                            <p:txEl>
                                              <p:pRg st="2" end="2"/>
                                            </p:txEl>
                                          </p:spTgt>
                                        </p:tgtEl>
                                      </p:cBhvr>
                                    </p:animEffect>
                                    <p:anim calcmode="lin" valueType="num">
                                      <p:cBhvr>
                                        <p:cTn id="4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47" presetClass="entr" presetSubtype="0" fill="hold" nodeType="after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Effect transition="in" filter="fade">
                                      <p:cBhvr>
                                        <p:cTn id="49" dur="1000"/>
                                        <p:tgtEl>
                                          <p:spTgt spid="3">
                                            <p:txEl>
                                              <p:pRg st="3" end="3"/>
                                            </p:txEl>
                                          </p:spTgt>
                                        </p:tgtEl>
                                      </p:cBhvr>
                                    </p:animEffect>
                                    <p:anim calcmode="lin" valueType="num">
                                      <p:cBhvr>
                                        <p:cTn id="5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47" presetClass="entr" presetSubtype="0" fill="hold" nodeType="after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Effect transition="in" filter="fade">
                                      <p:cBhvr>
                                        <p:cTn id="55" dur="1000"/>
                                        <p:tgtEl>
                                          <p:spTgt spid="3">
                                            <p:txEl>
                                              <p:pRg st="4" end="4"/>
                                            </p:txEl>
                                          </p:spTgt>
                                        </p:tgtEl>
                                      </p:cBhvr>
                                    </p:animEffect>
                                    <p:anim calcmode="lin" valueType="num">
                                      <p:cBhvr>
                                        <p:cTn id="5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t>Introduction</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839069" y="1900962"/>
            <a:ext cx="10292340" cy="1954213"/>
          </a:xfrm>
        </p:spPr>
        <p:txBody>
          <a:bodyPr>
            <a:normAutofit fontScale="92500" lnSpcReduction="10000"/>
          </a:bodyPr>
          <a:lstStyle/>
          <a:p>
            <a:r>
              <a:rPr lang="en-US" dirty="0"/>
              <a:t>Sustainable Urban Planning involves designing urban areas that balance economic, social, and environmental needs for long-term viability. This presentation will cover core principles, effective strategies, successful case studies, the role of civil engineers, challenges faced, innovative solutions, and policy frameworks to promote sustainable development in urban settings.</a:t>
            </a:r>
          </a:p>
        </p:txBody>
      </p:sp>
      <p:pic>
        <p:nvPicPr>
          <p:cNvPr id="13" name="Picture Placeholder 12">
            <a:extLst>
              <a:ext uri="{FF2B5EF4-FFF2-40B4-BE49-F238E27FC236}">
                <a16:creationId xmlns:a16="http://schemas.microsoft.com/office/drawing/2014/main" id="{28CD82BD-20D4-4910-9A71-4B534FCE62E7}"/>
              </a:ext>
            </a:extLst>
          </p:cNvPr>
          <p:cNvPicPr>
            <a:picLocks noGrp="1" noChangeAspect="1"/>
          </p:cNvPicPr>
          <p:nvPr>
            <p:ph type="pic" sz="quarter" idx="13"/>
          </p:nvPr>
        </p:nvPicPr>
        <p:blipFill>
          <a:blip r:embed="rId2"/>
          <a:srcRect t="5745" b="5745"/>
          <a:stretch/>
        </p:blipFill>
        <p:spPr>
          <a:xfrm>
            <a:off x="0" y="4160520"/>
            <a:ext cx="4067175" cy="2697480"/>
          </a:xfrm>
        </p:spPr>
      </p:pic>
      <p:pic>
        <p:nvPicPr>
          <p:cNvPr id="15" name="Picture Placeholder 14">
            <a:extLst>
              <a:ext uri="{FF2B5EF4-FFF2-40B4-BE49-F238E27FC236}">
                <a16:creationId xmlns:a16="http://schemas.microsoft.com/office/drawing/2014/main" id="{34C758CA-99BE-4230-9424-008948EC328E}"/>
              </a:ext>
            </a:extLst>
          </p:cNvPr>
          <p:cNvPicPr>
            <a:picLocks noGrp="1" noChangeAspect="1"/>
          </p:cNvPicPr>
          <p:nvPr>
            <p:ph type="pic" sz="quarter" idx="14"/>
          </p:nvPr>
        </p:nvPicPr>
        <p:blipFill>
          <a:blip r:embed="rId3"/>
          <a:srcRect t="1494" b="1494"/>
          <a:stretch/>
        </p:blipFill>
        <p:spPr>
          <a:xfrm>
            <a:off x="4059936" y="4160520"/>
            <a:ext cx="4133088" cy="2697480"/>
          </a:xfrm>
        </p:spPr>
      </p:pic>
      <p:sp>
        <p:nvSpPr>
          <p:cNvPr id="183" name="Footer Placeholder 182">
            <a:extLst>
              <a:ext uri="{FF2B5EF4-FFF2-40B4-BE49-F238E27FC236}">
                <a16:creationId xmlns:a16="http://schemas.microsoft.com/office/drawing/2014/main" id="{32ABAB91-7623-454A-93BD-560C00AB8E8F}"/>
              </a:ext>
            </a:extLst>
          </p:cNvPr>
          <p:cNvSpPr>
            <a:spLocks noGrp="1"/>
          </p:cNvSpPr>
          <p:nvPr>
            <p:ph type="ftr" sz="quarter" idx="3"/>
          </p:nvPr>
        </p:nvSpPr>
        <p:spPr>
          <a:xfrm>
            <a:off x="3581399" y="6356350"/>
            <a:ext cx="5029203" cy="365125"/>
          </a:xfrm>
        </p:spPr>
        <p:txBody>
          <a:bodyPr/>
          <a:lstStyle/>
          <a:p>
            <a:r>
              <a:rPr lang="en-US" dirty="0"/>
              <a:t>Sustainable Urban Planning and Development</a:t>
            </a:r>
          </a:p>
        </p:txBody>
      </p:sp>
      <p:pic>
        <p:nvPicPr>
          <p:cNvPr id="17" name="Picture Placeholder 16">
            <a:extLst>
              <a:ext uri="{FF2B5EF4-FFF2-40B4-BE49-F238E27FC236}">
                <a16:creationId xmlns:a16="http://schemas.microsoft.com/office/drawing/2014/main" id="{B0A1EFCE-676C-4616-ABD3-11F042604AA6}"/>
              </a:ext>
            </a:extLst>
          </p:cNvPr>
          <p:cNvPicPr>
            <a:picLocks noGrp="1" noChangeAspect="1"/>
          </p:cNvPicPr>
          <p:nvPr>
            <p:ph type="pic" sz="quarter" idx="15"/>
          </p:nvPr>
        </p:nvPicPr>
        <p:blipFill>
          <a:blip r:embed="rId4"/>
          <a:srcRect l="1603" r="1603"/>
          <a:stretch/>
        </p:blipFill>
        <p:spPr>
          <a:xfrm>
            <a:off x="8193024" y="4160520"/>
            <a:ext cx="4005072" cy="2697480"/>
          </a:xfrm>
        </p:spPr>
      </p:pic>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3</a:t>
            </a:fld>
            <a:endParaRPr lang="en-US" dirty="0"/>
          </a:p>
        </p:txBody>
      </p:sp>
    </p:spTree>
    <p:extLst>
      <p:ext uri="{BB962C8B-B14F-4D97-AF65-F5344CB8AC3E}">
        <p14:creationId xmlns:p14="http://schemas.microsoft.com/office/powerpoint/2010/main" val="3281439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10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anim calcmode="lin" valueType="num">
                                      <p:cBhvr>
                                        <p:cTn id="16" dur="1000" fill="hold"/>
                                        <p:tgtEl>
                                          <p:spTgt spid="15"/>
                                        </p:tgtEl>
                                        <p:attrNameLst>
                                          <p:attrName>ppt_x</p:attrName>
                                        </p:attrNameLst>
                                      </p:cBhvr>
                                      <p:tavLst>
                                        <p:tav tm="0">
                                          <p:val>
                                            <p:strVal val="#ppt_x"/>
                                          </p:val>
                                        </p:tav>
                                        <p:tav tm="100000">
                                          <p:val>
                                            <p:strVal val="#ppt_x"/>
                                          </p:val>
                                        </p:tav>
                                      </p:tavLst>
                                    </p:anim>
                                    <p:anim calcmode="lin" valueType="num">
                                      <p:cBhvr>
                                        <p:cTn id="17" dur="1000" fill="hold"/>
                                        <p:tgtEl>
                                          <p:spTgt spid="1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81">
                                            <p:txEl>
                                              <p:pRg st="0" end="0"/>
                                            </p:txEl>
                                          </p:spTgt>
                                        </p:tgtEl>
                                        <p:attrNameLst>
                                          <p:attrName>style.visibility</p:attrName>
                                        </p:attrNameLst>
                                      </p:cBhvr>
                                      <p:to>
                                        <p:strVal val="visible"/>
                                      </p:to>
                                    </p:set>
                                    <p:animEffect transition="in" filter="wipe(up)">
                                      <p:cBhvr>
                                        <p:cTn id="26" dur="1000"/>
                                        <p:tgtEl>
                                          <p:spTgt spid="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647700" y="5059252"/>
            <a:ext cx="6874327" cy="1209275"/>
          </a:xfrm>
        </p:spPr>
        <p:txBody>
          <a:bodyPr>
            <a:normAutofit fontScale="90000"/>
          </a:bodyPr>
          <a:lstStyle/>
          <a:p>
            <a:r>
              <a:rPr lang="en-US" dirty="0"/>
              <a:t>Importance of Sustainability in Urban Development</a:t>
            </a:r>
          </a:p>
        </p:txBody>
      </p:sp>
      <p:sp>
        <p:nvSpPr>
          <p:cNvPr id="3" name="Subtitle 2">
            <a:extLst>
              <a:ext uri="{FF2B5EF4-FFF2-40B4-BE49-F238E27FC236}">
                <a16:creationId xmlns:a16="http://schemas.microsoft.com/office/drawing/2014/main" id="{70DAD0D3-3611-4738-8AC3-77B22099B278}"/>
              </a:ext>
            </a:extLst>
          </p:cNvPr>
          <p:cNvSpPr>
            <a:spLocks noGrp="1"/>
          </p:cNvSpPr>
          <p:nvPr>
            <p:ph type="subTitle" idx="1"/>
          </p:nvPr>
        </p:nvSpPr>
        <p:spPr>
          <a:xfrm>
            <a:off x="8151855" y="5061519"/>
            <a:ext cx="3392445" cy="1207008"/>
          </a:xfrm>
        </p:spPr>
        <p:txBody>
          <a:bodyPr/>
          <a:lstStyle/>
          <a:p>
            <a:r>
              <a:rPr lang="en-US" i="1" dirty="0"/>
              <a:t>Triple Bottom Line Benefits</a:t>
            </a:r>
          </a:p>
        </p:txBody>
      </p:sp>
      <p:pic>
        <p:nvPicPr>
          <p:cNvPr id="6" name="Picture Placeholder 5" descr="A picture containing trees, outdoor, forest, nature, mist">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0"/>
            <a:ext cx="12188952" cy="4562856"/>
          </a:xfrm>
        </p:spPr>
      </p:pic>
    </p:spTree>
    <p:extLst>
      <p:ext uri="{BB962C8B-B14F-4D97-AF65-F5344CB8AC3E}">
        <p14:creationId xmlns:p14="http://schemas.microsoft.com/office/powerpoint/2010/main" val="477183642"/>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0755-9A81-4C2A-9F48-7B0CF685B25F}"/>
              </a:ext>
            </a:extLst>
          </p:cNvPr>
          <p:cNvSpPr>
            <a:spLocks noGrp="1"/>
          </p:cNvSpPr>
          <p:nvPr>
            <p:ph type="title"/>
          </p:nvPr>
        </p:nvSpPr>
        <p:spPr>
          <a:xfrm>
            <a:off x="295466" y="319548"/>
            <a:ext cx="3932237" cy="1600200"/>
          </a:xfrm>
        </p:spPr>
        <p:txBody>
          <a:bodyPr/>
          <a:lstStyle/>
          <a:p>
            <a:r>
              <a:rPr lang="en-US" dirty="0"/>
              <a:t>Importance of Sustainability in Urban Development</a:t>
            </a:r>
          </a:p>
        </p:txBody>
      </p:sp>
      <p:sp>
        <p:nvSpPr>
          <p:cNvPr id="3" name="Text Placeholder 2">
            <a:extLst>
              <a:ext uri="{FF2B5EF4-FFF2-40B4-BE49-F238E27FC236}">
                <a16:creationId xmlns:a16="http://schemas.microsoft.com/office/drawing/2014/main" id="{3C2FC6E2-7085-28C4-3801-0D28CCF6323E}"/>
              </a:ext>
            </a:extLst>
          </p:cNvPr>
          <p:cNvSpPr>
            <a:spLocks noGrp="1"/>
          </p:cNvSpPr>
          <p:nvPr>
            <p:ph type="body" sz="half" idx="2"/>
          </p:nvPr>
        </p:nvSpPr>
        <p:spPr>
          <a:xfrm>
            <a:off x="344712" y="2263212"/>
            <a:ext cx="3882992" cy="3400170"/>
          </a:xfrm>
        </p:spPr>
        <p:txBody>
          <a:bodyPr/>
          <a:lstStyle/>
          <a:p>
            <a:pPr>
              <a:buSzPct val="100000"/>
            </a:pPr>
            <a:r>
              <a:rPr lang="en-US" dirty="0"/>
              <a:t>Environmental Protection: Minimizes ecological impact, preserves natural resources, and promotes biodiversity.</a:t>
            </a:r>
          </a:p>
          <a:p>
            <a:r>
              <a:rPr lang="en-US" dirty="0"/>
              <a:t>Social Equity: Ensures equitable access to resources, opportunities, and services for all community members.</a:t>
            </a:r>
          </a:p>
          <a:p>
            <a:r>
              <a:rPr lang="en-US" dirty="0"/>
              <a:t>Economic Growth: Supports long-term economic stability, resilience, and growth through sustainable practices and investments.</a:t>
            </a:r>
            <a:endParaRPr lang="en-IN" dirty="0"/>
          </a:p>
        </p:txBody>
      </p:sp>
      <p:sp>
        <p:nvSpPr>
          <p:cNvPr id="66" name="Slide Number Placeholder 65">
            <a:extLst>
              <a:ext uri="{FF2B5EF4-FFF2-40B4-BE49-F238E27FC236}">
                <a16:creationId xmlns:a16="http://schemas.microsoft.com/office/drawing/2014/main" id="{66335940-4EDC-4550-8115-003BDF496E63}"/>
              </a:ext>
            </a:extLst>
          </p:cNvPr>
          <p:cNvSpPr>
            <a:spLocks noGrp="1"/>
          </p:cNvSpPr>
          <p:nvPr>
            <p:ph type="sldNum" sz="quarter" idx="4294967295"/>
          </p:nvPr>
        </p:nvSpPr>
        <p:spPr>
          <a:xfrm>
            <a:off x="10777538" y="6356350"/>
            <a:ext cx="1414462" cy="365125"/>
          </a:xfrm>
        </p:spPr>
        <p:txBody>
          <a:bodyPr/>
          <a:lstStyle/>
          <a:p>
            <a:fld id="{AE208ADF-3ADD-483D-A721-14E3EEE2C135}" type="slidenum">
              <a:rPr lang="en-US" smtClean="0"/>
              <a:pPr/>
              <a:t>5</a:t>
            </a:fld>
            <a:endParaRPr lang="en-US" dirty="0"/>
          </a:p>
        </p:txBody>
      </p:sp>
      <p:pic>
        <p:nvPicPr>
          <p:cNvPr id="10" name="Picture Placeholder 9">
            <a:extLst>
              <a:ext uri="{FF2B5EF4-FFF2-40B4-BE49-F238E27FC236}">
                <a16:creationId xmlns:a16="http://schemas.microsoft.com/office/drawing/2014/main" id="{36AECD5D-29FD-CEDF-422B-1D33CC8A0500}"/>
              </a:ext>
            </a:extLst>
          </p:cNvPr>
          <p:cNvPicPr>
            <a:picLocks noGrp="1" noChangeAspect="1"/>
          </p:cNvPicPr>
          <p:nvPr>
            <p:ph type="pic" idx="1"/>
          </p:nvPr>
        </p:nvPicPr>
        <p:blipFill>
          <a:blip r:embed="rId2"/>
          <a:srcRect l="9055" r="9055"/>
          <a:stretch>
            <a:fillRect/>
          </a:stretch>
        </p:blipFill>
        <p:spPr>
          <a:xfrm>
            <a:off x="4326194" y="0"/>
            <a:ext cx="7866566" cy="6858000"/>
          </a:xfrm>
        </p:spPr>
      </p:pic>
      <p:sp>
        <p:nvSpPr>
          <p:cNvPr id="65" name="Footer Placeholder 64">
            <a:extLst>
              <a:ext uri="{FF2B5EF4-FFF2-40B4-BE49-F238E27FC236}">
                <a16:creationId xmlns:a16="http://schemas.microsoft.com/office/drawing/2014/main" id="{28028286-6D89-4643-8D1B-E6F515814E1D}"/>
              </a:ext>
            </a:extLst>
          </p:cNvPr>
          <p:cNvSpPr>
            <a:spLocks noGrp="1"/>
          </p:cNvSpPr>
          <p:nvPr>
            <p:ph type="ftr" sz="quarter" idx="4294967295"/>
          </p:nvPr>
        </p:nvSpPr>
        <p:spPr>
          <a:xfrm>
            <a:off x="3581400" y="6331565"/>
            <a:ext cx="5029200" cy="365125"/>
          </a:xfrm>
        </p:spPr>
        <p:txBody>
          <a:bodyPr/>
          <a:lstStyle/>
          <a:p>
            <a:r>
              <a:rPr lang="en-US" dirty="0"/>
              <a:t>Sustainable Urban Planning and Development</a:t>
            </a:r>
          </a:p>
        </p:txBody>
      </p:sp>
    </p:spTree>
    <p:extLst>
      <p:ext uri="{BB962C8B-B14F-4D97-AF65-F5344CB8AC3E}">
        <p14:creationId xmlns:p14="http://schemas.microsoft.com/office/powerpoint/2010/main" val="3358986705"/>
      </p:ext>
    </p:extLst>
  </p:cSld>
  <p:clrMapOvr>
    <a:masterClrMapping/>
  </p:clrMapOvr>
  <mc:AlternateContent xmlns:mc="http://schemas.openxmlformats.org/markup-compatibility/2006" xmlns:p14="http://schemas.microsoft.com/office/powerpoint/2010/main">
    <mc:Choice Requires="p14">
      <p:transition p14:dur="10" advTm="6000"/>
    </mc:Choice>
    <mc:Fallback xmlns="">
      <p:transition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33333E-6 -4.44444E-6 L 0.31458 0.33681 " pathEditMode="relative" rAng="0" ptsTypes="AA">
                                      <p:cBhvr>
                                        <p:cTn id="6" dur="1000" spd="-100000" fill="hold"/>
                                        <p:tgtEl>
                                          <p:spTgt spid="2"/>
                                        </p:tgtEl>
                                        <p:attrNameLst>
                                          <p:attrName>ppt_x</p:attrName>
                                          <p:attrName>ppt_y</p:attrName>
                                        </p:attrNameLst>
                                      </p:cBhvr>
                                      <p:rCtr x="15729" y="16829"/>
                                    </p:animMotion>
                                  </p:childTnLst>
                                </p:cTn>
                              </p:par>
                            </p:childTnLst>
                          </p:cTn>
                        </p:par>
                        <p:par>
                          <p:cTn id="7" fill="hold">
                            <p:stCondLst>
                              <p:cond delay="1000"/>
                            </p:stCondLst>
                            <p:childTnLst>
                              <p:par>
                                <p:cTn id="8" presetID="14" presetClass="entr" presetSubtype="5"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1000"/>
                                        <p:tgtEl>
                                          <p:spTgt spid="10"/>
                                        </p:tgtEl>
                                      </p:cBhvr>
                                    </p:animEffect>
                                  </p:childTnLst>
                                </p:cTn>
                              </p:par>
                            </p:childTnLst>
                          </p:cTn>
                        </p:par>
                        <p:par>
                          <p:cTn id="11" fill="hold">
                            <p:stCondLst>
                              <p:cond delay="2000"/>
                            </p:stCondLst>
                            <p:childTnLst>
                              <p:par>
                                <p:cTn id="12" presetID="47" presetClass="entr" presetSubtype="0"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3000"/>
                            </p:stCondLst>
                            <p:childTnLst>
                              <p:par>
                                <p:cTn id="18" presetID="47" presetClass="entr" presetSubtype="0" fill="hold" nodeType="after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3" fill="hold">
                            <p:stCondLst>
                              <p:cond delay="4000"/>
                            </p:stCondLst>
                            <p:childTnLst>
                              <p:par>
                                <p:cTn id="24" presetID="47" presetClass="entr" presetSubtype="0" fill="hold" nodeType="after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647700" y="5059252"/>
            <a:ext cx="6874327" cy="1209275"/>
          </a:xfrm>
        </p:spPr>
        <p:txBody>
          <a:bodyPr>
            <a:normAutofit fontScale="90000"/>
          </a:bodyPr>
          <a:lstStyle/>
          <a:p>
            <a:r>
              <a:rPr lang="en-US" dirty="0"/>
              <a:t>Core Principles of Sustainable Urban Planning</a:t>
            </a:r>
          </a:p>
        </p:txBody>
      </p:sp>
      <p:sp>
        <p:nvSpPr>
          <p:cNvPr id="3" name="Subtitle 2">
            <a:extLst>
              <a:ext uri="{FF2B5EF4-FFF2-40B4-BE49-F238E27FC236}">
                <a16:creationId xmlns:a16="http://schemas.microsoft.com/office/drawing/2014/main" id="{70DAD0D3-3611-4738-8AC3-77B22099B278}"/>
              </a:ext>
            </a:extLst>
          </p:cNvPr>
          <p:cNvSpPr>
            <a:spLocks noGrp="1"/>
          </p:cNvSpPr>
          <p:nvPr>
            <p:ph type="subTitle" idx="1"/>
          </p:nvPr>
        </p:nvSpPr>
        <p:spPr>
          <a:xfrm>
            <a:off x="8151855" y="5059252"/>
            <a:ext cx="3392445" cy="1207008"/>
          </a:xfrm>
        </p:spPr>
        <p:txBody>
          <a:bodyPr/>
          <a:lstStyle/>
          <a:p>
            <a:r>
              <a:rPr lang="en-US" i="1" dirty="0"/>
              <a:t>Foundations for Sustainable Cities</a:t>
            </a:r>
          </a:p>
        </p:txBody>
      </p:sp>
      <p:pic>
        <p:nvPicPr>
          <p:cNvPr id="6" name="Picture Placeholder 5">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2"/>
          <a:srcRect l="-13" r="13" b="1156"/>
          <a:stretch/>
        </p:blipFill>
        <p:spPr>
          <a:xfrm>
            <a:off x="1524" y="0"/>
            <a:ext cx="12188952" cy="4705350"/>
          </a:xfrm>
        </p:spPr>
      </p:pic>
    </p:spTree>
    <p:extLst>
      <p:ext uri="{BB962C8B-B14F-4D97-AF65-F5344CB8AC3E}">
        <p14:creationId xmlns:p14="http://schemas.microsoft.com/office/powerpoint/2010/main" val="1241731921"/>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D9F5A38-485C-8A5F-7C0D-CD4FE88001E7}"/>
              </a:ext>
            </a:extLst>
          </p:cNvPr>
          <p:cNvSpPr>
            <a:spLocks noGrp="1"/>
          </p:cNvSpPr>
          <p:nvPr>
            <p:ph type="sldNum" sz="quarter" idx="4294967295"/>
          </p:nvPr>
        </p:nvSpPr>
        <p:spPr>
          <a:xfrm>
            <a:off x="10182686" y="6341395"/>
            <a:ext cx="1414462" cy="365125"/>
          </a:xfrm>
        </p:spPr>
        <p:txBody>
          <a:bodyPr/>
          <a:lstStyle/>
          <a:p>
            <a:fld id="{AE208ADF-3ADD-483D-A721-14E3EEE2C135}" type="slidenum">
              <a:rPr lang="en-US" smtClean="0"/>
              <a:pPr/>
              <a:t>7</a:t>
            </a:fld>
            <a:endParaRPr lang="en-US" dirty="0"/>
          </a:p>
        </p:txBody>
      </p:sp>
      <p:graphicFrame>
        <p:nvGraphicFramePr>
          <p:cNvPr id="10" name="Content Placeholder 9">
            <a:extLst>
              <a:ext uri="{FF2B5EF4-FFF2-40B4-BE49-F238E27FC236}">
                <a16:creationId xmlns:a16="http://schemas.microsoft.com/office/drawing/2014/main" id="{E205F0C3-36E3-A027-D4B6-91C095BB2B86}"/>
              </a:ext>
            </a:extLst>
          </p:cNvPr>
          <p:cNvGraphicFramePr>
            <a:graphicFrameLocks noGrp="1"/>
          </p:cNvGraphicFramePr>
          <p:nvPr>
            <p:ph idx="4294967295"/>
            <p:extLst>
              <p:ext uri="{D42A27DB-BD31-4B8C-83A1-F6EECF244321}">
                <p14:modId xmlns:p14="http://schemas.microsoft.com/office/powerpoint/2010/main" val="4014576299"/>
              </p:ext>
            </p:extLst>
          </p:nvPr>
        </p:nvGraphicFramePr>
        <p:xfrm>
          <a:off x="5383159" y="151480"/>
          <a:ext cx="6331976" cy="6043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a:extLst>
              <a:ext uri="{FF2B5EF4-FFF2-40B4-BE49-F238E27FC236}">
                <a16:creationId xmlns:a16="http://schemas.microsoft.com/office/drawing/2014/main" id="{63E3CD5D-45EE-CB61-1C3A-0704CFBAFFA3}"/>
              </a:ext>
            </a:extLst>
          </p:cNvPr>
          <p:cNvSpPr/>
          <p:nvPr/>
        </p:nvSpPr>
        <p:spPr>
          <a:xfrm>
            <a:off x="-2" y="0"/>
            <a:ext cx="6980905" cy="6867832"/>
          </a:xfrm>
          <a:custGeom>
            <a:avLst/>
            <a:gdLst>
              <a:gd name="connsiteX0" fmla="*/ 0 w 4807974"/>
              <a:gd name="connsiteY0" fmla="*/ 0 h 6341395"/>
              <a:gd name="connsiteX1" fmla="*/ 4807974 w 4807974"/>
              <a:gd name="connsiteY1" fmla="*/ 0 h 6341395"/>
              <a:gd name="connsiteX2" fmla="*/ 4807974 w 4807974"/>
              <a:gd name="connsiteY2" fmla="*/ 6341395 h 6341395"/>
              <a:gd name="connsiteX3" fmla="*/ 0 w 4807974"/>
              <a:gd name="connsiteY3" fmla="*/ 6341395 h 6341395"/>
              <a:gd name="connsiteX4" fmla="*/ 0 w 4807974"/>
              <a:gd name="connsiteY4" fmla="*/ 0 h 6341395"/>
              <a:gd name="connsiteX0" fmla="*/ 0 w 4807974"/>
              <a:gd name="connsiteY0" fmla="*/ 0 h 6341395"/>
              <a:gd name="connsiteX1" fmla="*/ 4807974 w 4807974"/>
              <a:gd name="connsiteY1" fmla="*/ 0 h 6341395"/>
              <a:gd name="connsiteX2" fmla="*/ 4788310 w 4807974"/>
              <a:gd name="connsiteY2" fmla="*/ 6341395 h 6341395"/>
              <a:gd name="connsiteX3" fmla="*/ 0 w 4807974"/>
              <a:gd name="connsiteY3" fmla="*/ 6341395 h 6341395"/>
              <a:gd name="connsiteX4" fmla="*/ 0 w 4807974"/>
              <a:gd name="connsiteY4" fmla="*/ 0 h 6341395"/>
              <a:gd name="connsiteX0" fmla="*/ 0 w 4807974"/>
              <a:gd name="connsiteY0" fmla="*/ 0 h 6341395"/>
              <a:gd name="connsiteX1" fmla="*/ 4807974 w 4807974"/>
              <a:gd name="connsiteY1" fmla="*/ 0 h 6341395"/>
              <a:gd name="connsiteX2" fmla="*/ 4788310 w 4807974"/>
              <a:gd name="connsiteY2" fmla="*/ 6341395 h 6341395"/>
              <a:gd name="connsiteX3" fmla="*/ 0 w 4807974"/>
              <a:gd name="connsiteY3" fmla="*/ 6341395 h 6341395"/>
              <a:gd name="connsiteX4" fmla="*/ 0 w 4807974"/>
              <a:gd name="connsiteY4" fmla="*/ 0 h 6341395"/>
              <a:gd name="connsiteX0" fmla="*/ 0 w 4807974"/>
              <a:gd name="connsiteY0" fmla="*/ 0 h 6341395"/>
              <a:gd name="connsiteX1" fmla="*/ 4807974 w 4807974"/>
              <a:gd name="connsiteY1" fmla="*/ 0 h 6341395"/>
              <a:gd name="connsiteX2" fmla="*/ 4788310 w 4807974"/>
              <a:gd name="connsiteY2" fmla="*/ 6341395 h 6341395"/>
              <a:gd name="connsiteX3" fmla="*/ 0 w 4807974"/>
              <a:gd name="connsiteY3" fmla="*/ 6341395 h 6341395"/>
              <a:gd name="connsiteX4" fmla="*/ 0 w 4807974"/>
              <a:gd name="connsiteY4" fmla="*/ 0 h 6341395"/>
              <a:gd name="connsiteX0" fmla="*/ 0 w 4996656"/>
              <a:gd name="connsiteY0" fmla="*/ 0 h 6350486"/>
              <a:gd name="connsiteX1" fmla="*/ 4807974 w 4996656"/>
              <a:gd name="connsiteY1" fmla="*/ 0 h 6350486"/>
              <a:gd name="connsiteX2" fmla="*/ 4996656 w 4996656"/>
              <a:gd name="connsiteY2" fmla="*/ 6350486 h 6350486"/>
              <a:gd name="connsiteX3" fmla="*/ 0 w 4996656"/>
              <a:gd name="connsiteY3" fmla="*/ 6341395 h 6350486"/>
              <a:gd name="connsiteX4" fmla="*/ 0 w 4996656"/>
              <a:gd name="connsiteY4" fmla="*/ 0 h 6350486"/>
              <a:gd name="connsiteX0" fmla="*/ 0 w 4996656"/>
              <a:gd name="connsiteY0" fmla="*/ 0 h 6350486"/>
              <a:gd name="connsiteX1" fmla="*/ 4807974 w 4996656"/>
              <a:gd name="connsiteY1" fmla="*/ 0 h 6350486"/>
              <a:gd name="connsiteX2" fmla="*/ 4996656 w 4996656"/>
              <a:gd name="connsiteY2" fmla="*/ 6350486 h 6350486"/>
              <a:gd name="connsiteX3" fmla="*/ 0 w 4996656"/>
              <a:gd name="connsiteY3" fmla="*/ 6341395 h 6350486"/>
              <a:gd name="connsiteX4" fmla="*/ 0 w 4996656"/>
              <a:gd name="connsiteY4" fmla="*/ 0 h 6350486"/>
              <a:gd name="connsiteX0" fmla="*/ 0 w 4996656"/>
              <a:gd name="connsiteY0" fmla="*/ 0 h 6350486"/>
              <a:gd name="connsiteX1" fmla="*/ 4711815 w 4996656"/>
              <a:gd name="connsiteY1" fmla="*/ 0 h 6350486"/>
              <a:gd name="connsiteX2" fmla="*/ 4996656 w 4996656"/>
              <a:gd name="connsiteY2" fmla="*/ 6350486 h 6350486"/>
              <a:gd name="connsiteX3" fmla="*/ 0 w 4996656"/>
              <a:gd name="connsiteY3" fmla="*/ 6341395 h 6350486"/>
              <a:gd name="connsiteX4" fmla="*/ 0 w 4996656"/>
              <a:gd name="connsiteY4" fmla="*/ 0 h 6350486"/>
              <a:gd name="connsiteX0" fmla="*/ 0 w 4996656"/>
              <a:gd name="connsiteY0" fmla="*/ 0 h 6350486"/>
              <a:gd name="connsiteX1" fmla="*/ 4564027 w 4996656"/>
              <a:gd name="connsiteY1" fmla="*/ 9091 h 6350486"/>
              <a:gd name="connsiteX2" fmla="*/ 4996656 w 4996656"/>
              <a:gd name="connsiteY2" fmla="*/ 6350486 h 6350486"/>
              <a:gd name="connsiteX3" fmla="*/ 0 w 4996656"/>
              <a:gd name="connsiteY3" fmla="*/ 6341395 h 6350486"/>
              <a:gd name="connsiteX4" fmla="*/ 0 w 4996656"/>
              <a:gd name="connsiteY4" fmla="*/ 0 h 6350486"/>
              <a:gd name="connsiteX0" fmla="*/ 0 w 4996656"/>
              <a:gd name="connsiteY0" fmla="*/ 0 h 6350486"/>
              <a:gd name="connsiteX1" fmla="*/ 4564027 w 4996656"/>
              <a:gd name="connsiteY1" fmla="*/ 9091 h 6350486"/>
              <a:gd name="connsiteX2" fmla="*/ 4996656 w 4996656"/>
              <a:gd name="connsiteY2" fmla="*/ 6350486 h 6350486"/>
              <a:gd name="connsiteX3" fmla="*/ 0 w 4996656"/>
              <a:gd name="connsiteY3" fmla="*/ 6341395 h 6350486"/>
              <a:gd name="connsiteX4" fmla="*/ 0 w 4996656"/>
              <a:gd name="connsiteY4" fmla="*/ 0 h 6350486"/>
              <a:gd name="connsiteX0" fmla="*/ 0 w 4996656"/>
              <a:gd name="connsiteY0" fmla="*/ 0 h 6350486"/>
              <a:gd name="connsiteX1" fmla="*/ 4564027 w 4996656"/>
              <a:gd name="connsiteY1" fmla="*/ 9091 h 6350486"/>
              <a:gd name="connsiteX2" fmla="*/ 4996656 w 4996656"/>
              <a:gd name="connsiteY2" fmla="*/ 6350486 h 6350486"/>
              <a:gd name="connsiteX3" fmla="*/ 0 w 4996656"/>
              <a:gd name="connsiteY3" fmla="*/ 6341395 h 6350486"/>
              <a:gd name="connsiteX4" fmla="*/ 0 w 4996656"/>
              <a:gd name="connsiteY4" fmla="*/ 0 h 6350486"/>
              <a:gd name="connsiteX0" fmla="*/ 0 w 4996656"/>
              <a:gd name="connsiteY0" fmla="*/ 0 h 6350486"/>
              <a:gd name="connsiteX1" fmla="*/ 4564027 w 4996656"/>
              <a:gd name="connsiteY1" fmla="*/ 9091 h 6350486"/>
              <a:gd name="connsiteX2" fmla="*/ 4996656 w 4996656"/>
              <a:gd name="connsiteY2" fmla="*/ 6350486 h 6350486"/>
              <a:gd name="connsiteX3" fmla="*/ 0 w 4996656"/>
              <a:gd name="connsiteY3" fmla="*/ 6341395 h 6350486"/>
              <a:gd name="connsiteX4" fmla="*/ 0 w 4996656"/>
              <a:gd name="connsiteY4" fmla="*/ 0 h 6350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6656" h="6350486">
                <a:moveTo>
                  <a:pt x="0" y="0"/>
                </a:moveTo>
                <a:lnTo>
                  <a:pt x="4564027" y="9091"/>
                </a:lnTo>
                <a:cubicBezTo>
                  <a:pt x="4332271" y="1877416"/>
                  <a:pt x="2953018" y="2669322"/>
                  <a:pt x="4996656" y="6350486"/>
                </a:cubicBezTo>
                <a:lnTo>
                  <a:pt x="0" y="6341395"/>
                </a:lnTo>
                <a:lnTo>
                  <a:pt x="0" y="0"/>
                </a:lnTo>
                <a:close/>
              </a:path>
            </a:pathLst>
          </a:custGeom>
          <a:blipFill dpi="0" rotWithShape="1">
            <a:blip r:embed="rId7">
              <a:extLst>
                <a:ext uri="{28A0092B-C50C-407E-A947-70E740481C1C}">
                  <a14:useLocalDpi xmlns:a14="http://schemas.microsoft.com/office/drawing/2010/main" val="0"/>
                </a:ext>
              </a:extLst>
            </a:blip>
            <a:srcRect/>
            <a:stretch>
              <a:fillRect l="-28672" t="-143" r="-18898" b="143"/>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ooter Placeholder 5">
            <a:extLst>
              <a:ext uri="{FF2B5EF4-FFF2-40B4-BE49-F238E27FC236}">
                <a16:creationId xmlns:a16="http://schemas.microsoft.com/office/drawing/2014/main" id="{9D358FEE-8EFF-AB47-BF56-3FE14CCE2923}"/>
              </a:ext>
            </a:extLst>
          </p:cNvPr>
          <p:cNvSpPr>
            <a:spLocks noGrp="1"/>
          </p:cNvSpPr>
          <p:nvPr>
            <p:ph type="ftr" sz="quarter" idx="4294967295"/>
          </p:nvPr>
        </p:nvSpPr>
        <p:spPr>
          <a:xfrm>
            <a:off x="3817374" y="6348872"/>
            <a:ext cx="5029200" cy="365125"/>
          </a:xfrm>
        </p:spPr>
        <p:txBody>
          <a:bodyPr/>
          <a:lstStyle/>
          <a:p>
            <a:r>
              <a:rPr lang="en-US" dirty="0"/>
              <a:t>Sustainable Urban Planning and Development</a:t>
            </a:r>
          </a:p>
        </p:txBody>
      </p:sp>
    </p:spTree>
    <p:extLst>
      <p:ext uri="{BB962C8B-B14F-4D97-AF65-F5344CB8AC3E}">
        <p14:creationId xmlns:p14="http://schemas.microsoft.com/office/powerpoint/2010/main" val="2166641722"/>
      </p:ext>
    </p:extLst>
  </p:cSld>
  <p:clrMapOvr>
    <a:masterClrMapping/>
  </p:clrMapOvr>
  <mc:AlternateContent xmlns:mc="http://schemas.openxmlformats.org/markup-compatibility/2006" xmlns:p14="http://schemas.microsoft.com/office/powerpoint/2010/main">
    <mc:Choice Requires="p14">
      <p:transition p14:dur="10" advTm="7000"/>
    </mc:Choice>
    <mc:Fallback xmlns="">
      <p:transition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1" nodeType="afterEffect">
                                  <p:stCondLst>
                                    <p:cond delay="0"/>
                                  </p:stCondLst>
                                  <p:childTnLst>
                                    <p:animMotion origin="layout" path="M -1.875E-6 0 L -0.24935 -0.00069 " pathEditMode="relative" rAng="0" ptsTypes="AA">
                                      <p:cBhvr>
                                        <p:cTn id="6" dur="1000" spd="-100000" fill="hold"/>
                                        <p:tgtEl>
                                          <p:spTgt spid="10">
                                            <p:graphicEl>
                                              <a:dgm id="{E13CD31A-9185-412C-A132-CD6376FC1B1A}"/>
                                            </p:graphicEl>
                                          </p:spTgt>
                                        </p:tgtEl>
                                        <p:attrNameLst>
                                          <p:attrName>ppt_x</p:attrName>
                                          <p:attrName>ppt_y</p:attrName>
                                        </p:attrNameLst>
                                      </p:cBhvr>
                                      <p:rCtr x="-12474" y="-46"/>
                                    </p:animMotion>
                                  </p:childTnLst>
                                </p:cTn>
                              </p:par>
                            </p:childTnLst>
                          </p:cTn>
                        </p:par>
                        <p:par>
                          <p:cTn id="7" fill="hold">
                            <p:stCondLst>
                              <p:cond delay="1000"/>
                            </p:stCondLst>
                            <p:childTnLst>
                              <p:par>
                                <p:cTn id="8" presetID="42"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childTnLst>
                          </p:cTn>
                        </p:par>
                        <p:par>
                          <p:cTn id="13" fill="hold">
                            <p:stCondLst>
                              <p:cond delay="2000"/>
                            </p:stCondLst>
                            <p:childTnLst>
                              <p:par>
                                <p:cTn id="14" presetID="6" presetClass="entr" presetSubtype="16" fill="hold" grpId="0" nodeType="afterEffect">
                                  <p:stCondLst>
                                    <p:cond delay="0"/>
                                  </p:stCondLst>
                                  <p:childTnLst>
                                    <p:set>
                                      <p:cBhvr>
                                        <p:cTn id="15" dur="1" fill="hold">
                                          <p:stCondLst>
                                            <p:cond delay="0"/>
                                          </p:stCondLst>
                                        </p:cTn>
                                        <p:tgtEl>
                                          <p:spTgt spid="10">
                                            <p:graphicEl>
                                              <a:dgm id="{DFA689DD-4F66-4C05-A703-0DFEB7D7DD1B}"/>
                                            </p:graphicEl>
                                          </p:spTgt>
                                        </p:tgtEl>
                                        <p:attrNameLst>
                                          <p:attrName>style.visibility</p:attrName>
                                        </p:attrNameLst>
                                      </p:cBhvr>
                                      <p:to>
                                        <p:strVal val="visible"/>
                                      </p:to>
                                    </p:set>
                                    <p:animEffect transition="in" filter="circle(in)">
                                      <p:cBhvr>
                                        <p:cTn id="16" dur="1000"/>
                                        <p:tgtEl>
                                          <p:spTgt spid="10">
                                            <p:graphicEl>
                                              <a:dgm id="{DFA689DD-4F66-4C05-A703-0DFEB7D7DD1B}"/>
                                            </p:graphicEl>
                                          </p:spTgt>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0">
                                            <p:graphicEl>
                                              <a:dgm id="{BD5E9888-5EE7-4DB2-AD6B-407A7C53D6BC}"/>
                                            </p:graphicEl>
                                          </p:spTgt>
                                        </p:tgtEl>
                                        <p:attrNameLst>
                                          <p:attrName>style.visibility</p:attrName>
                                        </p:attrNameLst>
                                      </p:cBhvr>
                                      <p:to>
                                        <p:strVal val="visible"/>
                                      </p:to>
                                    </p:set>
                                    <p:animEffect transition="in" filter="circle(in)">
                                      <p:cBhvr>
                                        <p:cTn id="19" dur="1000"/>
                                        <p:tgtEl>
                                          <p:spTgt spid="10">
                                            <p:graphicEl>
                                              <a:dgm id="{BD5E9888-5EE7-4DB2-AD6B-407A7C53D6BC}"/>
                                            </p:graphicEl>
                                          </p:spTgt>
                                        </p:tgtEl>
                                      </p:cBhvr>
                                    </p:animEffect>
                                  </p:childTnLst>
                                </p:cTn>
                              </p:par>
                            </p:childTnLst>
                          </p:cTn>
                        </p:par>
                        <p:par>
                          <p:cTn id="20" fill="hold">
                            <p:stCondLst>
                              <p:cond delay="3000"/>
                            </p:stCondLst>
                            <p:childTnLst>
                              <p:par>
                                <p:cTn id="21" presetID="6" presetClass="entr" presetSubtype="16" fill="hold" grpId="0" nodeType="afterEffect">
                                  <p:stCondLst>
                                    <p:cond delay="0"/>
                                  </p:stCondLst>
                                  <p:childTnLst>
                                    <p:set>
                                      <p:cBhvr>
                                        <p:cTn id="22" dur="1" fill="hold">
                                          <p:stCondLst>
                                            <p:cond delay="0"/>
                                          </p:stCondLst>
                                        </p:cTn>
                                        <p:tgtEl>
                                          <p:spTgt spid="10">
                                            <p:graphicEl>
                                              <a:dgm id="{F1F316A8-B924-4E04-B24A-E7D4000A11B0}"/>
                                            </p:graphicEl>
                                          </p:spTgt>
                                        </p:tgtEl>
                                        <p:attrNameLst>
                                          <p:attrName>style.visibility</p:attrName>
                                        </p:attrNameLst>
                                      </p:cBhvr>
                                      <p:to>
                                        <p:strVal val="visible"/>
                                      </p:to>
                                    </p:set>
                                    <p:animEffect transition="in" filter="circle(in)">
                                      <p:cBhvr>
                                        <p:cTn id="23" dur="1000"/>
                                        <p:tgtEl>
                                          <p:spTgt spid="10">
                                            <p:graphicEl>
                                              <a:dgm id="{F1F316A8-B924-4E04-B24A-E7D4000A11B0}"/>
                                            </p:graphicEl>
                                          </p:spTgt>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0">
                                            <p:graphicEl>
                                              <a:dgm id="{2DDE5AC2-4692-4EB8-B5B6-8F7D7D3CB0EE}"/>
                                            </p:graphicEl>
                                          </p:spTgt>
                                        </p:tgtEl>
                                        <p:attrNameLst>
                                          <p:attrName>style.visibility</p:attrName>
                                        </p:attrNameLst>
                                      </p:cBhvr>
                                      <p:to>
                                        <p:strVal val="visible"/>
                                      </p:to>
                                    </p:set>
                                    <p:animEffect transition="in" filter="circle(in)">
                                      <p:cBhvr>
                                        <p:cTn id="26" dur="1000"/>
                                        <p:tgtEl>
                                          <p:spTgt spid="10">
                                            <p:graphicEl>
                                              <a:dgm id="{2DDE5AC2-4692-4EB8-B5B6-8F7D7D3CB0EE}"/>
                                            </p:graphicEl>
                                          </p:spTgt>
                                        </p:tgtEl>
                                      </p:cBhvr>
                                    </p:animEffect>
                                  </p:childTnLst>
                                </p:cTn>
                              </p:par>
                            </p:childTnLst>
                          </p:cTn>
                        </p:par>
                        <p:par>
                          <p:cTn id="27" fill="hold">
                            <p:stCondLst>
                              <p:cond delay="4000"/>
                            </p:stCondLst>
                            <p:childTnLst>
                              <p:par>
                                <p:cTn id="28" presetID="6" presetClass="entr" presetSubtype="16" fill="hold" grpId="0" nodeType="afterEffect">
                                  <p:stCondLst>
                                    <p:cond delay="0"/>
                                  </p:stCondLst>
                                  <p:childTnLst>
                                    <p:set>
                                      <p:cBhvr>
                                        <p:cTn id="29" dur="1" fill="hold">
                                          <p:stCondLst>
                                            <p:cond delay="0"/>
                                          </p:stCondLst>
                                        </p:cTn>
                                        <p:tgtEl>
                                          <p:spTgt spid="10">
                                            <p:graphicEl>
                                              <a:dgm id="{3DB90B17-6053-426B-BD28-01196D078667}"/>
                                            </p:graphicEl>
                                          </p:spTgt>
                                        </p:tgtEl>
                                        <p:attrNameLst>
                                          <p:attrName>style.visibility</p:attrName>
                                        </p:attrNameLst>
                                      </p:cBhvr>
                                      <p:to>
                                        <p:strVal val="visible"/>
                                      </p:to>
                                    </p:set>
                                    <p:animEffect transition="in" filter="circle(in)">
                                      <p:cBhvr>
                                        <p:cTn id="30" dur="1000"/>
                                        <p:tgtEl>
                                          <p:spTgt spid="10">
                                            <p:graphicEl>
                                              <a:dgm id="{3DB90B17-6053-426B-BD28-01196D078667}"/>
                                            </p:graphicEl>
                                          </p:spTgt>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10">
                                            <p:graphicEl>
                                              <a:dgm id="{73A06209-40CA-4377-BB34-B583FCB00FBF}"/>
                                            </p:graphicEl>
                                          </p:spTgt>
                                        </p:tgtEl>
                                        <p:attrNameLst>
                                          <p:attrName>style.visibility</p:attrName>
                                        </p:attrNameLst>
                                      </p:cBhvr>
                                      <p:to>
                                        <p:strVal val="visible"/>
                                      </p:to>
                                    </p:set>
                                    <p:animEffect transition="in" filter="circle(in)">
                                      <p:cBhvr>
                                        <p:cTn id="33" dur="1000"/>
                                        <p:tgtEl>
                                          <p:spTgt spid="10">
                                            <p:graphicEl>
                                              <a:dgm id="{73A06209-40CA-4377-BB34-B583FCB00FBF}"/>
                                            </p:graphicEl>
                                          </p:spTgt>
                                        </p:tgtEl>
                                      </p:cBhvr>
                                    </p:animEffect>
                                  </p:childTnLst>
                                </p:cTn>
                              </p:par>
                            </p:childTnLst>
                          </p:cTn>
                        </p:par>
                        <p:par>
                          <p:cTn id="34" fill="hold">
                            <p:stCondLst>
                              <p:cond delay="5000"/>
                            </p:stCondLst>
                            <p:childTnLst>
                              <p:par>
                                <p:cTn id="35" presetID="6" presetClass="entr" presetSubtype="16" fill="hold" grpId="0" nodeType="afterEffect">
                                  <p:stCondLst>
                                    <p:cond delay="0"/>
                                  </p:stCondLst>
                                  <p:childTnLst>
                                    <p:set>
                                      <p:cBhvr>
                                        <p:cTn id="36" dur="1" fill="hold">
                                          <p:stCondLst>
                                            <p:cond delay="0"/>
                                          </p:stCondLst>
                                        </p:cTn>
                                        <p:tgtEl>
                                          <p:spTgt spid="10">
                                            <p:graphicEl>
                                              <a:dgm id="{FE364E55-2C03-4326-A6B3-DB83B0FAC65E}"/>
                                            </p:graphicEl>
                                          </p:spTgt>
                                        </p:tgtEl>
                                        <p:attrNameLst>
                                          <p:attrName>style.visibility</p:attrName>
                                        </p:attrNameLst>
                                      </p:cBhvr>
                                      <p:to>
                                        <p:strVal val="visible"/>
                                      </p:to>
                                    </p:set>
                                    <p:animEffect transition="in" filter="circle(in)">
                                      <p:cBhvr>
                                        <p:cTn id="37" dur="1000"/>
                                        <p:tgtEl>
                                          <p:spTgt spid="10">
                                            <p:graphicEl>
                                              <a:dgm id="{FE364E55-2C03-4326-A6B3-DB83B0FAC65E}"/>
                                            </p:graphicEl>
                                          </p:spTgt>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10">
                                            <p:graphicEl>
                                              <a:dgm id="{9DC36A48-130E-4D24-90B0-C91750AF3F71}"/>
                                            </p:graphicEl>
                                          </p:spTgt>
                                        </p:tgtEl>
                                        <p:attrNameLst>
                                          <p:attrName>style.visibility</p:attrName>
                                        </p:attrNameLst>
                                      </p:cBhvr>
                                      <p:to>
                                        <p:strVal val="visible"/>
                                      </p:to>
                                    </p:set>
                                    <p:animEffect transition="in" filter="circle(in)">
                                      <p:cBhvr>
                                        <p:cTn id="40" dur="1000"/>
                                        <p:tgtEl>
                                          <p:spTgt spid="10">
                                            <p:graphicEl>
                                              <a:dgm id="{9DC36A48-130E-4D24-90B0-C91750AF3F7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Graphic spid="10" grpId="1" uiExpand="1">
        <p:bldSub>
          <a:bldDgm bld="lvlOne"/>
        </p:bldSub>
      </p:bldGraphic>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647700" y="5059252"/>
            <a:ext cx="6874327" cy="1209275"/>
          </a:xfrm>
        </p:spPr>
        <p:txBody>
          <a:bodyPr>
            <a:normAutofit fontScale="90000"/>
          </a:bodyPr>
          <a:lstStyle/>
          <a:p>
            <a:r>
              <a:rPr lang="en-US" dirty="0"/>
              <a:t>Strategies for Implementing Sustainable Urban Development</a:t>
            </a:r>
          </a:p>
        </p:txBody>
      </p:sp>
      <p:sp>
        <p:nvSpPr>
          <p:cNvPr id="3" name="Subtitle 2">
            <a:extLst>
              <a:ext uri="{FF2B5EF4-FFF2-40B4-BE49-F238E27FC236}">
                <a16:creationId xmlns:a16="http://schemas.microsoft.com/office/drawing/2014/main" id="{70DAD0D3-3611-4738-8AC3-77B22099B278}"/>
              </a:ext>
            </a:extLst>
          </p:cNvPr>
          <p:cNvSpPr>
            <a:spLocks noGrp="1"/>
          </p:cNvSpPr>
          <p:nvPr>
            <p:ph type="subTitle" idx="1"/>
          </p:nvPr>
        </p:nvSpPr>
        <p:spPr>
          <a:xfrm>
            <a:off x="8098970" y="5097272"/>
            <a:ext cx="3392445" cy="1207008"/>
          </a:xfrm>
        </p:spPr>
        <p:txBody>
          <a:bodyPr/>
          <a:lstStyle/>
          <a:p>
            <a:r>
              <a:rPr lang="en-US" i="1" dirty="0"/>
              <a:t>Building Sustainable Cities</a:t>
            </a:r>
          </a:p>
        </p:txBody>
      </p:sp>
      <p:pic>
        <p:nvPicPr>
          <p:cNvPr id="6" name="Picture Placeholder 5">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3"/>
          <a:srcRect l="-13" t="6819" r="13" b="4526"/>
          <a:stretch/>
        </p:blipFill>
        <p:spPr>
          <a:xfrm>
            <a:off x="1524" y="9832"/>
            <a:ext cx="12188952" cy="4562856"/>
          </a:xfrm>
        </p:spPr>
      </p:pic>
    </p:spTree>
    <p:extLst>
      <p:ext uri="{BB962C8B-B14F-4D97-AF65-F5344CB8AC3E}">
        <p14:creationId xmlns:p14="http://schemas.microsoft.com/office/powerpoint/2010/main" val="784217284"/>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40AB7-27E1-F58F-B9DF-333FA9CF4407}"/>
              </a:ext>
            </a:extLst>
          </p:cNvPr>
          <p:cNvSpPr>
            <a:spLocks noGrp="1"/>
          </p:cNvSpPr>
          <p:nvPr>
            <p:ph type="title"/>
          </p:nvPr>
        </p:nvSpPr>
        <p:spPr>
          <a:xfrm>
            <a:off x="257175" y="662427"/>
            <a:ext cx="11620499" cy="819738"/>
          </a:xfrm>
        </p:spPr>
        <p:txBody>
          <a:bodyPr>
            <a:normAutofit fontScale="90000"/>
          </a:bodyPr>
          <a:lstStyle/>
          <a:p>
            <a:pPr algn="ctr"/>
            <a:r>
              <a:rPr lang="en-US" dirty="0"/>
              <a:t>Strategies for Implementing Sustainable Urban Development</a:t>
            </a:r>
            <a:endParaRPr lang="en-IN" dirty="0"/>
          </a:p>
        </p:txBody>
      </p:sp>
      <p:graphicFrame>
        <p:nvGraphicFramePr>
          <p:cNvPr id="7" name="Content Placeholder 6">
            <a:extLst>
              <a:ext uri="{FF2B5EF4-FFF2-40B4-BE49-F238E27FC236}">
                <a16:creationId xmlns:a16="http://schemas.microsoft.com/office/drawing/2014/main" id="{7FBDB253-1784-375D-8B92-9FBACF7B62CE}"/>
              </a:ext>
            </a:extLst>
          </p:cNvPr>
          <p:cNvGraphicFramePr>
            <a:graphicFrameLocks noGrp="1"/>
          </p:cNvGraphicFramePr>
          <p:nvPr>
            <p:ph idx="1"/>
            <p:extLst>
              <p:ext uri="{D42A27DB-BD31-4B8C-83A1-F6EECF244321}">
                <p14:modId xmlns:p14="http://schemas.microsoft.com/office/powerpoint/2010/main" val="2822237796"/>
              </p:ext>
            </p:extLst>
          </p:nvPr>
        </p:nvGraphicFramePr>
        <p:xfrm>
          <a:off x="133350" y="1905000"/>
          <a:ext cx="11927816" cy="4290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34F2BB1F-A234-0D09-3476-8516455BABD9}"/>
              </a:ext>
            </a:extLst>
          </p:cNvPr>
          <p:cNvSpPr>
            <a:spLocks noGrp="1"/>
          </p:cNvSpPr>
          <p:nvPr>
            <p:ph type="ftr" sz="quarter" idx="3"/>
          </p:nvPr>
        </p:nvSpPr>
        <p:spPr>
          <a:xfrm>
            <a:off x="3581398" y="6477922"/>
            <a:ext cx="5029203" cy="365125"/>
          </a:xfrm>
        </p:spPr>
        <p:txBody>
          <a:bodyPr/>
          <a:lstStyle/>
          <a:p>
            <a:r>
              <a:rPr lang="en-US" dirty="0"/>
              <a:t>Strategies for Implementing Sustainable Urban Development</a:t>
            </a:r>
          </a:p>
        </p:txBody>
      </p:sp>
      <p:sp>
        <p:nvSpPr>
          <p:cNvPr id="5" name="Slide Number Placeholder 4">
            <a:extLst>
              <a:ext uri="{FF2B5EF4-FFF2-40B4-BE49-F238E27FC236}">
                <a16:creationId xmlns:a16="http://schemas.microsoft.com/office/drawing/2014/main" id="{A0F71489-6E55-0623-884F-D42793591B58}"/>
              </a:ext>
            </a:extLst>
          </p:cNvPr>
          <p:cNvSpPr>
            <a:spLocks noGrp="1"/>
          </p:cNvSpPr>
          <p:nvPr>
            <p:ph type="sldNum" sz="quarter" idx="4"/>
          </p:nvPr>
        </p:nvSpPr>
        <p:spPr>
          <a:xfrm>
            <a:off x="10646433" y="6477921"/>
            <a:ext cx="1414733" cy="365125"/>
          </a:xfrm>
        </p:spPr>
        <p:txBody>
          <a:bodyPr/>
          <a:lstStyle/>
          <a:p>
            <a:fld id="{AE208ADF-3ADD-483D-A721-14E3EEE2C135}" type="slidenum">
              <a:rPr lang="en-US" smtClean="0"/>
              <a:pPr/>
              <a:t>9</a:t>
            </a:fld>
            <a:endParaRPr lang="en-US" dirty="0"/>
          </a:p>
        </p:txBody>
      </p:sp>
    </p:spTree>
    <p:extLst>
      <p:ext uri="{BB962C8B-B14F-4D97-AF65-F5344CB8AC3E}">
        <p14:creationId xmlns:p14="http://schemas.microsoft.com/office/powerpoint/2010/main" val="2030768429"/>
      </p:ext>
    </p:extLst>
  </p:cSld>
  <p:clrMapOvr>
    <a:masterClrMapping/>
  </p:clrMapOvr>
  <mc:AlternateContent xmlns:mc="http://schemas.openxmlformats.org/markup-compatibility/2006" xmlns:p14="http://schemas.microsoft.com/office/powerpoint/2010/main">
    <mc:Choice Requires="p14">
      <p:transition p14:dur="10" advTm="11000"/>
    </mc:Choice>
    <mc:Fallback xmlns="">
      <p:transition advTm="1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77556E-17 L 0.00234 0.34375 " pathEditMode="relative" rAng="0" ptsTypes="AA">
                                      <p:cBhvr>
                                        <p:cTn id="6" dur="1000" spd="-100000" fill="hold"/>
                                        <p:tgtEl>
                                          <p:spTgt spid="2"/>
                                        </p:tgtEl>
                                        <p:attrNameLst>
                                          <p:attrName>ppt_x</p:attrName>
                                          <p:attrName>ppt_y</p:attrName>
                                        </p:attrNameLst>
                                      </p:cBhvr>
                                      <p:rCtr x="117" y="17176"/>
                                    </p:animMotion>
                                  </p:childTnLst>
                                </p:cTn>
                              </p:par>
                            </p:childTnLst>
                          </p:cTn>
                        </p:par>
                        <p:par>
                          <p:cTn id="7" fill="hold">
                            <p:stCondLst>
                              <p:cond delay="1000"/>
                            </p:stCondLst>
                            <p:childTnLst>
                              <p:par>
                                <p:cTn id="8" presetID="47" presetClass="entr" presetSubtype="0" fill="hold" grpId="0" nodeType="afterEffect">
                                  <p:stCondLst>
                                    <p:cond delay="0"/>
                                  </p:stCondLst>
                                  <p:childTnLst>
                                    <p:set>
                                      <p:cBhvr>
                                        <p:cTn id="9" dur="1" fill="hold">
                                          <p:stCondLst>
                                            <p:cond delay="0"/>
                                          </p:stCondLst>
                                        </p:cTn>
                                        <p:tgtEl>
                                          <p:spTgt spid="7">
                                            <p:graphicEl>
                                              <a:dgm id="{75649DBA-D84E-435D-90DD-ABD44C4984A6}"/>
                                            </p:graphicEl>
                                          </p:spTgt>
                                        </p:tgtEl>
                                        <p:attrNameLst>
                                          <p:attrName>style.visibility</p:attrName>
                                        </p:attrNameLst>
                                      </p:cBhvr>
                                      <p:to>
                                        <p:strVal val="visible"/>
                                      </p:to>
                                    </p:set>
                                    <p:animEffect transition="in" filter="fade">
                                      <p:cBhvr>
                                        <p:cTn id="10" dur="500"/>
                                        <p:tgtEl>
                                          <p:spTgt spid="7">
                                            <p:graphicEl>
                                              <a:dgm id="{75649DBA-D84E-435D-90DD-ABD44C4984A6}"/>
                                            </p:graphicEl>
                                          </p:spTgt>
                                        </p:tgtEl>
                                      </p:cBhvr>
                                    </p:animEffect>
                                    <p:anim calcmode="lin" valueType="num">
                                      <p:cBhvr>
                                        <p:cTn id="11" dur="500" fill="hold"/>
                                        <p:tgtEl>
                                          <p:spTgt spid="7">
                                            <p:graphicEl>
                                              <a:dgm id="{75649DBA-D84E-435D-90DD-ABD44C4984A6}"/>
                                            </p:graphicEl>
                                          </p:spTgt>
                                        </p:tgtEl>
                                        <p:attrNameLst>
                                          <p:attrName>ppt_x</p:attrName>
                                        </p:attrNameLst>
                                      </p:cBhvr>
                                      <p:tavLst>
                                        <p:tav tm="0">
                                          <p:val>
                                            <p:strVal val="#ppt_x"/>
                                          </p:val>
                                        </p:tav>
                                        <p:tav tm="100000">
                                          <p:val>
                                            <p:strVal val="#ppt_x"/>
                                          </p:val>
                                        </p:tav>
                                      </p:tavLst>
                                    </p:anim>
                                    <p:anim calcmode="lin" valueType="num">
                                      <p:cBhvr>
                                        <p:cTn id="12" dur="500" fill="hold"/>
                                        <p:tgtEl>
                                          <p:spTgt spid="7">
                                            <p:graphicEl>
                                              <a:dgm id="{75649DBA-D84E-435D-90DD-ABD44C4984A6}"/>
                                            </p:graphicEl>
                                          </p:spTgt>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7">
                                            <p:graphicEl>
                                              <a:dgm id="{2B1ADDFE-5B26-430E-87B3-D6B8BFB65FD0}"/>
                                            </p:graphicEl>
                                          </p:spTgt>
                                        </p:tgtEl>
                                        <p:attrNameLst>
                                          <p:attrName>style.visibility</p:attrName>
                                        </p:attrNameLst>
                                      </p:cBhvr>
                                      <p:to>
                                        <p:strVal val="visible"/>
                                      </p:to>
                                    </p:set>
                                    <p:animEffect transition="in" filter="fade">
                                      <p:cBhvr>
                                        <p:cTn id="15" dur="500"/>
                                        <p:tgtEl>
                                          <p:spTgt spid="7">
                                            <p:graphicEl>
                                              <a:dgm id="{2B1ADDFE-5B26-430E-87B3-D6B8BFB65FD0}"/>
                                            </p:graphicEl>
                                          </p:spTgt>
                                        </p:tgtEl>
                                      </p:cBhvr>
                                    </p:animEffect>
                                    <p:anim calcmode="lin" valueType="num">
                                      <p:cBhvr>
                                        <p:cTn id="16" dur="500" fill="hold"/>
                                        <p:tgtEl>
                                          <p:spTgt spid="7">
                                            <p:graphicEl>
                                              <a:dgm id="{2B1ADDFE-5B26-430E-87B3-D6B8BFB65FD0}"/>
                                            </p:graphicEl>
                                          </p:spTgt>
                                        </p:tgtEl>
                                        <p:attrNameLst>
                                          <p:attrName>ppt_x</p:attrName>
                                        </p:attrNameLst>
                                      </p:cBhvr>
                                      <p:tavLst>
                                        <p:tav tm="0">
                                          <p:val>
                                            <p:strVal val="#ppt_x"/>
                                          </p:val>
                                        </p:tav>
                                        <p:tav tm="100000">
                                          <p:val>
                                            <p:strVal val="#ppt_x"/>
                                          </p:val>
                                        </p:tav>
                                      </p:tavLst>
                                    </p:anim>
                                    <p:anim calcmode="lin" valueType="num">
                                      <p:cBhvr>
                                        <p:cTn id="17" dur="500" fill="hold"/>
                                        <p:tgtEl>
                                          <p:spTgt spid="7">
                                            <p:graphicEl>
                                              <a:dgm id="{2B1ADDFE-5B26-430E-87B3-D6B8BFB65FD0}"/>
                                            </p:graphicEl>
                                          </p:spTgt>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7">
                                            <p:graphicEl>
                                              <a:dgm id="{D5B11F35-69E9-43BB-921C-45961EE8511D}"/>
                                            </p:graphicEl>
                                          </p:spTgt>
                                        </p:tgtEl>
                                        <p:attrNameLst>
                                          <p:attrName>style.visibility</p:attrName>
                                        </p:attrNameLst>
                                      </p:cBhvr>
                                      <p:to>
                                        <p:strVal val="visible"/>
                                      </p:to>
                                    </p:set>
                                    <p:animEffect transition="in" filter="fade">
                                      <p:cBhvr>
                                        <p:cTn id="20" dur="500"/>
                                        <p:tgtEl>
                                          <p:spTgt spid="7">
                                            <p:graphicEl>
                                              <a:dgm id="{D5B11F35-69E9-43BB-921C-45961EE8511D}"/>
                                            </p:graphicEl>
                                          </p:spTgt>
                                        </p:tgtEl>
                                      </p:cBhvr>
                                    </p:animEffect>
                                    <p:anim calcmode="lin" valueType="num">
                                      <p:cBhvr>
                                        <p:cTn id="21" dur="500" fill="hold"/>
                                        <p:tgtEl>
                                          <p:spTgt spid="7">
                                            <p:graphicEl>
                                              <a:dgm id="{D5B11F35-69E9-43BB-921C-45961EE8511D}"/>
                                            </p:graphicEl>
                                          </p:spTgt>
                                        </p:tgtEl>
                                        <p:attrNameLst>
                                          <p:attrName>ppt_x</p:attrName>
                                        </p:attrNameLst>
                                      </p:cBhvr>
                                      <p:tavLst>
                                        <p:tav tm="0">
                                          <p:val>
                                            <p:strVal val="#ppt_x"/>
                                          </p:val>
                                        </p:tav>
                                        <p:tav tm="100000">
                                          <p:val>
                                            <p:strVal val="#ppt_x"/>
                                          </p:val>
                                        </p:tav>
                                      </p:tavLst>
                                    </p:anim>
                                    <p:anim calcmode="lin" valueType="num">
                                      <p:cBhvr>
                                        <p:cTn id="22" dur="500" fill="hold"/>
                                        <p:tgtEl>
                                          <p:spTgt spid="7">
                                            <p:graphicEl>
                                              <a:dgm id="{D5B11F35-69E9-43BB-921C-45961EE8511D}"/>
                                            </p:graphicEl>
                                          </p:spTgt>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7" presetClass="entr" presetSubtype="0" fill="hold" grpId="0" nodeType="afterEffect">
                                  <p:stCondLst>
                                    <p:cond delay="0"/>
                                  </p:stCondLst>
                                  <p:childTnLst>
                                    <p:set>
                                      <p:cBhvr>
                                        <p:cTn id="25" dur="1" fill="hold">
                                          <p:stCondLst>
                                            <p:cond delay="0"/>
                                          </p:stCondLst>
                                        </p:cTn>
                                        <p:tgtEl>
                                          <p:spTgt spid="7">
                                            <p:graphicEl>
                                              <a:dgm id="{547E1D40-DFB9-4583-B74C-8DC8DF5DEC74}"/>
                                            </p:graphicEl>
                                          </p:spTgt>
                                        </p:tgtEl>
                                        <p:attrNameLst>
                                          <p:attrName>style.visibility</p:attrName>
                                        </p:attrNameLst>
                                      </p:cBhvr>
                                      <p:to>
                                        <p:strVal val="visible"/>
                                      </p:to>
                                    </p:set>
                                    <p:animEffect transition="in" filter="fade">
                                      <p:cBhvr>
                                        <p:cTn id="26" dur="500"/>
                                        <p:tgtEl>
                                          <p:spTgt spid="7">
                                            <p:graphicEl>
                                              <a:dgm id="{547E1D40-DFB9-4583-B74C-8DC8DF5DEC74}"/>
                                            </p:graphicEl>
                                          </p:spTgt>
                                        </p:tgtEl>
                                      </p:cBhvr>
                                    </p:animEffect>
                                    <p:anim calcmode="lin" valueType="num">
                                      <p:cBhvr>
                                        <p:cTn id="27" dur="500" fill="hold"/>
                                        <p:tgtEl>
                                          <p:spTgt spid="7">
                                            <p:graphicEl>
                                              <a:dgm id="{547E1D40-DFB9-4583-B74C-8DC8DF5DEC74}"/>
                                            </p:graphicEl>
                                          </p:spTgt>
                                        </p:tgtEl>
                                        <p:attrNameLst>
                                          <p:attrName>ppt_x</p:attrName>
                                        </p:attrNameLst>
                                      </p:cBhvr>
                                      <p:tavLst>
                                        <p:tav tm="0">
                                          <p:val>
                                            <p:strVal val="#ppt_x"/>
                                          </p:val>
                                        </p:tav>
                                        <p:tav tm="100000">
                                          <p:val>
                                            <p:strVal val="#ppt_x"/>
                                          </p:val>
                                        </p:tav>
                                      </p:tavLst>
                                    </p:anim>
                                    <p:anim calcmode="lin" valueType="num">
                                      <p:cBhvr>
                                        <p:cTn id="28" dur="500" fill="hold"/>
                                        <p:tgtEl>
                                          <p:spTgt spid="7">
                                            <p:graphicEl>
                                              <a:dgm id="{547E1D40-DFB9-4583-B74C-8DC8DF5DEC74}"/>
                                            </p:graphicEl>
                                          </p:spTgt>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7" presetClass="entr" presetSubtype="0" fill="hold" grpId="0" nodeType="afterEffect">
                                  <p:stCondLst>
                                    <p:cond delay="0"/>
                                  </p:stCondLst>
                                  <p:childTnLst>
                                    <p:set>
                                      <p:cBhvr>
                                        <p:cTn id="31" dur="1" fill="hold">
                                          <p:stCondLst>
                                            <p:cond delay="0"/>
                                          </p:stCondLst>
                                        </p:cTn>
                                        <p:tgtEl>
                                          <p:spTgt spid="7">
                                            <p:graphicEl>
                                              <a:dgm id="{95B64024-0FF1-470A-ABCD-78B708ABA0B6}"/>
                                            </p:graphicEl>
                                          </p:spTgt>
                                        </p:tgtEl>
                                        <p:attrNameLst>
                                          <p:attrName>style.visibility</p:attrName>
                                        </p:attrNameLst>
                                      </p:cBhvr>
                                      <p:to>
                                        <p:strVal val="visible"/>
                                      </p:to>
                                    </p:set>
                                    <p:animEffect transition="in" filter="fade">
                                      <p:cBhvr>
                                        <p:cTn id="32" dur="500"/>
                                        <p:tgtEl>
                                          <p:spTgt spid="7">
                                            <p:graphicEl>
                                              <a:dgm id="{95B64024-0FF1-470A-ABCD-78B708ABA0B6}"/>
                                            </p:graphicEl>
                                          </p:spTgt>
                                        </p:tgtEl>
                                      </p:cBhvr>
                                    </p:animEffect>
                                    <p:anim calcmode="lin" valueType="num">
                                      <p:cBhvr>
                                        <p:cTn id="33" dur="500" fill="hold"/>
                                        <p:tgtEl>
                                          <p:spTgt spid="7">
                                            <p:graphicEl>
                                              <a:dgm id="{95B64024-0FF1-470A-ABCD-78B708ABA0B6}"/>
                                            </p:graphicEl>
                                          </p:spTgt>
                                        </p:tgtEl>
                                        <p:attrNameLst>
                                          <p:attrName>ppt_x</p:attrName>
                                        </p:attrNameLst>
                                      </p:cBhvr>
                                      <p:tavLst>
                                        <p:tav tm="0">
                                          <p:val>
                                            <p:strVal val="#ppt_x"/>
                                          </p:val>
                                        </p:tav>
                                        <p:tav tm="100000">
                                          <p:val>
                                            <p:strVal val="#ppt_x"/>
                                          </p:val>
                                        </p:tav>
                                      </p:tavLst>
                                    </p:anim>
                                    <p:anim calcmode="lin" valueType="num">
                                      <p:cBhvr>
                                        <p:cTn id="34" dur="500" fill="hold"/>
                                        <p:tgtEl>
                                          <p:spTgt spid="7">
                                            <p:graphicEl>
                                              <a:dgm id="{95B64024-0FF1-470A-ABCD-78B708ABA0B6}"/>
                                            </p:graphicEl>
                                          </p:spTgt>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7">
                                            <p:graphicEl>
                                              <a:dgm id="{2087BBC9-E310-4785-803A-79FDE7A8C333}"/>
                                            </p:graphicEl>
                                          </p:spTgt>
                                        </p:tgtEl>
                                        <p:attrNameLst>
                                          <p:attrName>style.visibility</p:attrName>
                                        </p:attrNameLst>
                                      </p:cBhvr>
                                      <p:to>
                                        <p:strVal val="visible"/>
                                      </p:to>
                                    </p:set>
                                    <p:animEffect transition="in" filter="fade">
                                      <p:cBhvr>
                                        <p:cTn id="37" dur="500"/>
                                        <p:tgtEl>
                                          <p:spTgt spid="7">
                                            <p:graphicEl>
                                              <a:dgm id="{2087BBC9-E310-4785-803A-79FDE7A8C333}"/>
                                            </p:graphicEl>
                                          </p:spTgt>
                                        </p:tgtEl>
                                      </p:cBhvr>
                                    </p:animEffect>
                                    <p:anim calcmode="lin" valueType="num">
                                      <p:cBhvr>
                                        <p:cTn id="38" dur="500" fill="hold"/>
                                        <p:tgtEl>
                                          <p:spTgt spid="7">
                                            <p:graphicEl>
                                              <a:dgm id="{2087BBC9-E310-4785-803A-79FDE7A8C333}"/>
                                            </p:graphicEl>
                                          </p:spTgt>
                                        </p:tgtEl>
                                        <p:attrNameLst>
                                          <p:attrName>ppt_x</p:attrName>
                                        </p:attrNameLst>
                                      </p:cBhvr>
                                      <p:tavLst>
                                        <p:tav tm="0">
                                          <p:val>
                                            <p:strVal val="#ppt_x"/>
                                          </p:val>
                                        </p:tav>
                                        <p:tav tm="100000">
                                          <p:val>
                                            <p:strVal val="#ppt_x"/>
                                          </p:val>
                                        </p:tav>
                                      </p:tavLst>
                                    </p:anim>
                                    <p:anim calcmode="lin" valueType="num">
                                      <p:cBhvr>
                                        <p:cTn id="39" dur="500" fill="hold"/>
                                        <p:tgtEl>
                                          <p:spTgt spid="7">
                                            <p:graphicEl>
                                              <a:dgm id="{2087BBC9-E310-4785-803A-79FDE7A8C333}"/>
                                            </p:graphicEl>
                                          </p:spTgt>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7">
                                            <p:graphicEl>
                                              <a:dgm id="{BC2AEB54-A1DB-4EC4-96E3-A4683AE02F3A}"/>
                                            </p:graphicEl>
                                          </p:spTgt>
                                        </p:tgtEl>
                                        <p:attrNameLst>
                                          <p:attrName>style.visibility</p:attrName>
                                        </p:attrNameLst>
                                      </p:cBhvr>
                                      <p:to>
                                        <p:strVal val="visible"/>
                                      </p:to>
                                    </p:set>
                                    <p:animEffect transition="in" filter="fade">
                                      <p:cBhvr>
                                        <p:cTn id="42" dur="500"/>
                                        <p:tgtEl>
                                          <p:spTgt spid="7">
                                            <p:graphicEl>
                                              <a:dgm id="{BC2AEB54-A1DB-4EC4-96E3-A4683AE02F3A}"/>
                                            </p:graphicEl>
                                          </p:spTgt>
                                        </p:tgtEl>
                                      </p:cBhvr>
                                    </p:animEffect>
                                    <p:anim calcmode="lin" valueType="num">
                                      <p:cBhvr>
                                        <p:cTn id="43" dur="500" fill="hold"/>
                                        <p:tgtEl>
                                          <p:spTgt spid="7">
                                            <p:graphicEl>
                                              <a:dgm id="{BC2AEB54-A1DB-4EC4-96E3-A4683AE02F3A}"/>
                                            </p:graphicEl>
                                          </p:spTgt>
                                        </p:tgtEl>
                                        <p:attrNameLst>
                                          <p:attrName>ppt_x</p:attrName>
                                        </p:attrNameLst>
                                      </p:cBhvr>
                                      <p:tavLst>
                                        <p:tav tm="0">
                                          <p:val>
                                            <p:strVal val="#ppt_x"/>
                                          </p:val>
                                        </p:tav>
                                        <p:tav tm="100000">
                                          <p:val>
                                            <p:strVal val="#ppt_x"/>
                                          </p:val>
                                        </p:tav>
                                      </p:tavLst>
                                    </p:anim>
                                    <p:anim calcmode="lin" valueType="num">
                                      <p:cBhvr>
                                        <p:cTn id="44" dur="500" fill="hold"/>
                                        <p:tgtEl>
                                          <p:spTgt spid="7">
                                            <p:graphicEl>
                                              <a:dgm id="{BC2AEB54-A1DB-4EC4-96E3-A4683AE02F3A}"/>
                                            </p:graphicEl>
                                          </p:spTgt>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7" presetClass="entr" presetSubtype="0" fill="hold" grpId="0" nodeType="afterEffect">
                                  <p:stCondLst>
                                    <p:cond delay="0"/>
                                  </p:stCondLst>
                                  <p:childTnLst>
                                    <p:set>
                                      <p:cBhvr>
                                        <p:cTn id="47" dur="1" fill="hold">
                                          <p:stCondLst>
                                            <p:cond delay="0"/>
                                          </p:stCondLst>
                                        </p:cTn>
                                        <p:tgtEl>
                                          <p:spTgt spid="7">
                                            <p:graphicEl>
                                              <a:dgm id="{C31AB19D-99E4-4FC3-ABA1-DB912761D9E4}"/>
                                            </p:graphicEl>
                                          </p:spTgt>
                                        </p:tgtEl>
                                        <p:attrNameLst>
                                          <p:attrName>style.visibility</p:attrName>
                                        </p:attrNameLst>
                                      </p:cBhvr>
                                      <p:to>
                                        <p:strVal val="visible"/>
                                      </p:to>
                                    </p:set>
                                    <p:animEffect transition="in" filter="fade">
                                      <p:cBhvr>
                                        <p:cTn id="48" dur="500"/>
                                        <p:tgtEl>
                                          <p:spTgt spid="7">
                                            <p:graphicEl>
                                              <a:dgm id="{C31AB19D-99E4-4FC3-ABA1-DB912761D9E4}"/>
                                            </p:graphicEl>
                                          </p:spTgt>
                                        </p:tgtEl>
                                      </p:cBhvr>
                                    </p:animEffect>
                                    <p:anim calcmode="lin" valueType="num">
                                      <p:cBhvr>
                                        <p:cTn id="49" dur="500" fill="hold"/>
                                        <p:tgtEl>
                                          <p:spTgt spid="7">
                                            <p:graphicEl>
                                              <a:dgm id="{C31AB19D-99E4-4FC3-ABA1-DB912761D9E4}"/>
                                            </p:graphicEl>
                                          </p:spTgt>
                                        </p:tgtEl>
                                        <p:attrNameLst>
                                          <p:attrName>ppt_x</p:attrName>
                                        </p:attrNameLst>
                                      </p:cBhvr>
                                      <p:tavLst>
                                        <p:tav tm="0">
                                          <p:val>
                                            <p:strVal val="#ppt_x"/>
                                          </p:val>
                                        </p:tav>
                                        <p:tav tm="100000">
                                          <p:val>
                                            <p:strVal val="#ppt_x"/>
                                          </p:val>
                                        </p:tav>
                                      </p:tavLst>
                                    </p:anim>
                                    <p:anim calcmode="lin" valueType="num">
                                      <p:cBhvr>
                                        <p:cTn id="50" dur="500" fill="hold"/>
                                        <p:tgtEl>
                                          <p:spTgt spid="7">
                                            <p:graphicEl>
                                              <a:dgm id="{C31AB19D-99E4-4FC3-ABA1-DB912761D9E4}"/>
                                            </p:graphicEl>
                                          </p:spTgt>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7" presetClass="entr" presetSubtype="0" fill="hold" grpId="0" nodeType="afterEffect">
                                  <p:stCondLst>
                                    <p:cond delay="0"/>
                                  </p:stCondLst>
                                  <p:childTnLst>
                                    <p:set>
                                      <p:cBhvr>
                                        <p:cTn id="53" dur="1" fill="hold">
                                          <p:stCondLst>
                                            <p:cond delay="0"/>
                                          </p:stCondLst>
                                        </p:cTn>
                                        <p:tgtEl>
                                          <p:spTgt spid="7">
                                            <p:graphicEl>
                                              <a:dgm id="{2B9FE2D6-591D-4E37-B3AB-59BC16B051EE}"/>
                                            </p:graphicEl>
                                          </p:spTgt>
                                        </p:tgtEl>
                                        <p:attrNameLst>
                                          <p:attrName>style.visibility</p:attrName>
                                        </p:attrNameLst>
                                      </p:cBhvr>
                                      <p:to>
                                        <p:strVal val="visible"/>
                                      </p:to>
                                    </p:set>
                                    <p:animEffect transition="in" filter="fade">
                                      <p:cBhvr>
                                        <p:cTn id="54" dur="500"/>
                                        <p:tgtEl>
                                          <p:spTgt spid="7">
                                            <p:graphicEl>
                                              <a:dgm id="{2B9FE2D6-591D-4E37-B3AB-59BC16B051EE}"/>
                                            </p:graphicEl>
                                          </p:spTgt>
                                        </p:tgtEl>
                                      </p:cBhvr>
                                    </p:animEffect>
                                    <p:anim calcmode="lin" valueType="num">
                                      <p:cBhvr>
                                        <p:cTn id="55" dur="500" fill="hold"/>
                                        <p:tgtEl>
                                          <p:spTgt spid="7">
                                            <p:graphicEl>
                                              <a:dgm id="{2B9FE2D6-591D-4E37-B3AB-59BC16B051EE}"/>
                                            </p:graphicEl>
                                          </p:spTgt>
                                        </p:tgtEl>
                                        <p:attrNameLst>
                                          <p:attrName>ppt_x</p:attrName>
                                        </p:attrNameLst>
                                      </p:cBhvr>
                                      <p:tavLst>
                                        <p:tav tm="0">
                                          <p:val>
                                            <p:strVal val="#ppt_x"/>
                                          </p:val>
                                        </p:tav>
                                        <p:tav tm="100000">
                                          <p:val>
                                            <p:strVal val="#ppt_x"/>
                                          </p:val>
                                        </p:tav>
                                      </p:tavLst>
                                    </p:anim>
                                    <p:anim calcmode="lin" valueType="num">
                                      <p:cBhvr>
                                        <p:cTn id="56" dur="500" fill="hold"/>
                                        <p:tgtEl>
                                          <p:spTgt spid="7">
                                            <p:graphicEl>
                                              <a:dgm id="{2B9FE2D6-591D-4E37-B3AB-59BC16B051EE}"/>
                                            </p:graphicEl>
                                          </p:spTgt>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7">
                                            <p:graphicEl>
                                              <a:dgm id="{0FB6BA29-F8F6-488F-B2AF-28CFB53EB3A8}"/>
                                            </p:graphicEl>
                                          </p:spTgt>
                                        </p:tgtEl>
                                        <p:attrNameLst>
                                          <p:attrName>style.visibility</p:attrName>
                                        </p:attrNameLst>
                                      </p:cBhvr>
                                      <p:to>
                                        <p:strVal val="visible"/>
                                      </p:to>
                                    </p:set>
                                    <p:animEffect transition="in" filter="fade">
                                      <p:cBhvr>
                                        <p:cTn id="59" dur="500"/>
                                        <p:tgtEl>
                                          <p:spTgt spid="7">
                                            <p:graphicEl>
                                              <a:dgm id="{0FB6BA29-F8F6-488F-B2AF-28CFB53EB3A8}"/>
                                            </p:graphicEl>
                                          </p:spTgt>
                                        </p:tgtEl>
                                      </p:cBhvr>
                                    </p:animEffect>
                                    <p:anim calcmode="lin" valueType="num">
                                      <p:cBhvr>
                                        <p:cTn id="60" dur="500" fill="hold"/>
                                        <p:tgtEl>
                                          <p:spTgt spid="7">
                                            <p:graphicEl>
                                              <a:dgm id="{0FB6BA29-F8F6-488F-B2AF-28CFB53EB3A8}"/>
                                            </p:graphicEl>
                                          </p:spTgt>
                                        </p:tgtEl>
                                        <p:attrNameLst>
                                          <p:attrName>ppt_x</p:attrName>
                                        </p:attrNameLst>
                                      </p:cBhvr>
                                      <p:tavLst>
                                        <p:tav tm="0">
                                          <p:val>
                                            <p:strVal val="#ppt_x"/>
                                          </p:val>
                                        </p:tav>
                                        <p:tav tm="100000">
                                          <p:val>
                                            <p:strVal val="#ppt_x"/>
                                          </p:val>
                                        </p:tav>
                                      </p:tavLst>
                                    </p:anim>
                                    <p:anim calcmode="lin" valueType="num">
                                      <p:cBhvr>
                                        <p:cTn id="61" dur="500" fill="hold"/>
                                        <p:tgtEl>
                                          <p:spTgt spid="7">
                                            <p:graphicEl>
                                              <a:dgm id="{0FB6BA29-F8F6-488F-B2AF-28CFB53EB3A8}"/>
                                            </p:graphicEl>
                                          </p:spTgt>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7">
                                            <p:graphicEl>
                                              <a:dgm id="{46B6AFAE-8C28-4849-9044-0EF6331D23E4}"/>
                                            </p:graphicEl>
                                          </p:spTgt>
                                        </p:tgtEl>
                                        <p:attrNameLst>
                                          <p:attrName>style.visibility</p:attrName>
                                        </p:attrNameLst>
                                      </p:cBhvr>
                                      <p:to>
                                        <p:strVal val="visible"/>
                                      </p:to>
                                    </p:set>
                                    <p:animEffect transition="in" filter="fade">
                                      <p:cBhvr>
                                        <p:cTn id="64" dur="500"/>
                                        <p:tgtEl>
                                          <p:spTgt spid="7">
                                            <p:graphicEl>
                                              <a:dgm id="{46B6AFAE-8C28-4849-9044-0EF6331D23E4}"/>
                                            </p:graphicEl>
                                          </p:spTgt>
                                        </p:tgtEl>
                                      </p:cBhvr>
                                    </p:animEffect>
                                    <p:anim calcmode="lin" valueType="num">
                                      <p:cBhvr>
                                        <p:cTn id="65" dur="500" fill="hold"/>
                                        <p:tgtEl>
                                          <p:spTgt spid="7">
                                            <p:graphicEl>
                                              <a:dgm id="{46B6AFAE-8C28-4849-9044-0EF6331D23E4}"/>
                                            </p:graphicEl>
                                          </p:spTgt>
                                        </p:tgtEl>
                                        <p:attrNameLst>
                                          <p:attrName>ppt_x</p:attrName>
                                        </p:attrNameLst>
                                      </p:cBhvr>
                                      <p:tavLst>
                                        <p:tav tm="0">
                                          <p:val>
                                            <p:strVal val="#ppt_x"/>
                                          </p:val>
                                        </p:tav>
                                        <p:tav tm="100000">
                                          <p:val>
                                            <p:strVal val="#ppt_x"/>
                                          </p:val>
                                        </p:tav>
                                      </p:tavLst>
                                    </p:anim>
                                    <p:anim calcmode="lin" valueType="num">
                                      <p:cBhvr>
                                        <p:cTn id="66" dur="500" fill="hold"/>
                                        <p:tgtEl>
                                          <p:spTgt spid="7">
                                            <p:graphicEl>
                                              <a:dgm id="{46B6AFAE-8C28-4849-9044-0EF6331D23E4}"/>
                                            </p:graphicEl>
                                          </p:spTgt>
                                        </p:tgtEl>
                                        <p:attrNameLst>
                                          <p:attrName>ppt_y</p:attrName>
                                        </p:attrNameLst>
                                      </p:cBhvr>
                                      <p:tavLst>
                                        <p:tav tm="0">
                                          <p:val>
                                            <p:strVal val="#ppt_y-.1"/>
                                          </p:val>
                                        </p:tav>
                                        <p:tav tm="100000">
                                          <p:val>
                                            <p:strVal val="#ppt_y"/>
                                          </p:val>
                                        </p:tav>
                                      </p:tavLst>
                                    </p:anim>
                                  </p:childTnLst>
                                </p:cTn>
                              </p:par>
                            </p:childTnLst>
                          </p:cTn>
                        </p:par>
                        <p:par>
                          <p:cTn id="67" fill="hold">
                            <p:stCondLst>
                              <p:cond delay="3500"/>
                            </p:stCondLst>
                            <p:childTnLst>
                              <p:par>
                                <p:cTn id="68" presetID="47" presetClass="entr" presetSubtype="0" fill="hold" grpId="0" nodeType="afterEffect">
                                  <p:stCondLst>
                                    <p:cond delay="0"/>
                                  </p:stCondLst>
                                  <p:childTnLst>
                                    <p:set>
                                      <p:cBhvr>
                                        <p:cTn id="69" dur="1" fill="hold">
                                          <p:stCondLst>
                                            <p:cond delay="0"/>
                                          </p:stCondLst>
                                        </p:cTn>
                                        <p:tgtEl>
                                          <p:spTgt spid="7">
                                            <p:graphicEl>
                                              <a:dgm id="{40987660-F7B1-4018-8114-3DA35A50C2B3}"/>
                                            </p:graphicEl>
                                          </p:spTgt>
                                        </p:tgtEl>
                                        <p:attrNameLst>
                                          <p:attrName>style.visibility</p:attrName>
                                        </p:attrNameLst>
                                      </p:cBhvr>
                                      <p:to>
                                        <p:strVal val="visible"/>
                                      </p:to>
                                    </p:set>
                                    <p:animEffect transition="in" filter="fade">
                                      <p:cBhvr>
                                        <p:cTn id="70" dur="500"/>
                                        <p:tgtEl>
                                          <p:spTgt spid="7">
                                            <p:graphicEl>
                                              <a:dgm id="{40987660-F7B1-4018-8114-3DA35A50C2B3}"/>
                                            </p:graphicEl>
                                          </p:spTgt>
                                        </p:tgtEl>
                                      </p:cBhvr>
                                    </p:animEffect>
                                    <p:anim calcmode="lin" valueType="num">
                                      <p:cBhvr>
                                        <p:cTn id="71" dur="500" fill="hold"/>
                                        <p:tgtEl>
                                          <p:spTgt spid="7">
                                            <p:graphicEl>
                                              <a:dgm id="{40987660-F7B1-4018-8114-3DA35A50C2B3}"/>
                                            </p:graphicEl>
                                          </p:spTgt>
                                        </p:tgtEl>
                                        <p:attrNameLst>
                                          <p:attrName>ppt_x</p:attrName>
                                        </p:attrNameLst>
                                      </p:cBhvr>
                                      <p:tavLst>
                                        <p:tav tm="0">
                                          <p:val>
                                            <p:strVal val="#ppt_x"/>
                                          </p:val>
                                        </p:tav>
                                        <p:tav tm="100000">
                                          <p:val>
                                            <p:strVal val="#ppt_x"/>
                                          </p:val>
                                        </p:tav>
                                      </p:tavLst>
                                    </p:anim>
                                    <p:anim calcmode="lin" valueType="num">
                                      <p:cBhvr>
                                        <p:cTn id="72" dur="500" fill="hold"/>
                                        <p:tgtEl>
                                          <p:spTgt spid="7">
                                            <p:graphicEl>
                                              <a:dgm id="{40987660-F7B1-4018-8114-3DA35A50C2B3}"/>
                                            </p:graphicEl>
                                          </p:spTgt>
                                        </p:tgtEl>
                                        <p:attrNameLst>
                                          <p:attrName>ppt_y</p:attrName>
                                        </p:attrNameLst>
                                      </p:cBhvr>
                                      <p:tavLst>
                                        <p:tav tm="0">
                                          <p:val>
                                            <p:strVal val="#ppt_y-.1"/>
                                          </p:val>
                                        </p:tav>
                                        <p:tav tm="100000">
                                          <p:val>
                                            <p:strVal val="#ppt_y"/>
                                          </p:val>
                                        </p:tav>
                                      </p:tavLst>
                                    </p:anim>
                                  </p:childTnLst>
                                </p:cTn>
                              </p:par>
                            </p:childTnLst>
                          </p:cTn>
                        </p:par>
                        <p:par>
                          <p:cTn id="73" fill="hold">
                            <p:stCondLst>
                              <p:cond delay="4000"/>
                            </p:stCondLst>
                            <p:childTnLst>
                              <p:par>
                                <p:cTn id="74" presetID="47" presetClass="entr" presetSubtype="0" fill="hold" grpId="0" nodeType="afterEffect">
                                  <p:stCondLst>
                                    <p:cond delay="0"/>
                                  </p:stCondLst>
                                  <p:childTnLst>
                                    <p:set>
                                      <p:cBhvr>
                                        <p:cTn id="75" dur="1" fill="hold">
                                          <p:stCondLst>
                                            <p:cond delay="0"/>
                                          </p:stCondLst>
                                        </p:cTn>
                                        <p:tgtEl>
                                          <p:spTgt spid="7">
                                            <p:graphicEl>
                                              <a:dgm id="{793FFC17-EA95-4401-852D-84A68E0446E1}"/>
                                            </p:graphicEl>
                                          </p:spTgt>
                                        </p:tgtEl>
                                        <p:attrNameLst>
                                          <p:attrName>style.visibility</p:attrName>
                                        </p:attrNameLst>
                                      </p:cBhvr>
                                      <p:to>
                                        <p:strVal val="visible"/>
                                      </p:to>
                                    </p:set>
                                    <p:animEffect transition="in" filter="fade">
                                      <p:cBhvr>
                                        <p:cTn id="76" dur="500"/>
                                        <p:tgtEl>
                                          <p:spTgt spid="7">
                                            <p:graphicEl>
                                              <a:dgm id="{793FFC17-EA95-4401-852D-84A68E0446E1}"/>
                                            </p:graphicEl>
                                          </p:spTgt>
                                        </p:tgtEl>
                                      </p:cBhvr>
                                    </p:animEffect>
                                    <p:anim calcmode="lin" valueType="num">
                                      <p:cBhvr>
                                        <p:cTn id="77" dur="500" fill="hold"/>
                                        <p:tgtEl>
                                          <p:spTgt spid="7">
                                            <p:graphicEl>
                                              <a:dgm id="{793FFC17-EA95-4401-852D-84A68E0446E1}"/>
                                            </p:graphicEl>
                                          </p:spTgt>
                                        </p:tgtEl>
                                        <p:attrNameLst>
                                          <p:attrName>ppt_x</p:attrName>
                                        </p:attrNameLst>
                                      </p:cBhvr>
                                      <p:tavLst>
                                        <p:tav tm="0">
                                          <p:val>
                                            <p:strVal val="#ppt_x"/>
                                          </p:val>
                                        </p:tav>
                                        <p:tav tm="100000">
                                          <p:val>
                                            <p:strVal val="#ppt_x"/>
                                          </p:val>
                                        </p:tav>
                                      </p:tavLst>
                                    </p:anim>
                                    <p:anim calcmode="lin" valueType="num">
                                      <p:cBhvr>
                                        <p:cTn id="78" dur="500" fill="hold"/>
                                        <p:tgtEl>
                                          <p:spTgt spid="7">
                                            <p:graphicEl>
                                              <a:dgm id="{793FFC17-EA95-4401-852D-84A68E0446E1}"/>
                                            </p:graphicEl>
                                          </p:spTgt>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7">
                                            <p:graphicEl>
                                              <a:dgm id="{CFAC05DB-0528-4BC6-81D5-BD819F8C2DA6}"/>
                                            </p:graphicEl>
                                          </p:spTgt>
                                        </p:tgtEl>
                                        <p:attrNameLst>
                                          <p:attrName>style.visibility</p:attrName>
                                        </p:attrNameLst>
                                      </p:cBhvr>
                                      <p:to>
                                        <p:strVal val="visible"/>
                                      </p:to>
                                    </p:set>
                                    <p:animEffect transition="in" filter="fade">
                                      <p:cBhvr>
                                        <p:cTn id="81" dur="500"/>
                                        <p:tgtEl>
                                          <p:spTgt spid="7">
                                            <p:graphicEl>
                                              <a:dgm id="{CFAC05DB-0528-4BC6-81D5-BD819F8C2DA6}"/>
                                            </p:graphicEl>
                                          </p:spTgt>
                                        </p:tgtEl>
                                      </p:cBhvr>
                                    </p:animEffect>
                                    <p:anim calcmode="lin" valueType="num">
                                      <p:cBhvr>
                                        <p:cTn id="82" dur="500" fill="hold"/>
                                        <p:tgtEl>
                                          <p:spTgt spid="7">
                                            <p:graphicEl>
                                              <a:dgm id="{CFAC05DB-0528-4BC6-81D5-BD819F8C2DA6}"/>
                                            </p:graphicEl>
                                          </p:spTgt>
                                        </p:tgtEl>
                                        <p:attrNameLst>
                                          <p:attrName>ppt_x</p:attrName>
                                        </p:attrNameLst>
                                      </p:cBhvr>
                                      <p:tavLst>
                                        <p:tav tm="0">
                                          <p:val>
                                            <p:strVal val="#ppt_x"/>
                                          </p:val>
                                        </p:tav>
                                        <p:tav tm="100000">
                                          <p:val>
                                            <p:strVal val="#ppt_x"/>
                                          </p:val>
                                        </p:tav>
                                      </p:tavLst>
                                    </p:anim>
                                    <p:anim calcmode="lin" valueType="num">
                                      <p:cBhvr>
                                        <p:cTn id="83" dur="500" fill="hold"/>
                                        <p:tgtEl>
                                          <p:spTgt spid="7">
                                            <p:graphicEl>
                                              <a:dgm id="{CFAC05DB-0528-4BC6-81D5-BD819F8C2DA6}"/>
                                            </p:graphicEl>
                                          </p:spTgt>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7">
                                            <p:graphicEl>
                                              <a:dgm id="{472CF707-B746-4534-BFF6-853F4F4BA1CC}"/>
                                            </p:graphicEl>
                                          </p:spTgt>
                                        </p:tgtEl>
                                        <p:attrNameLst>
                                          <p:attrName>style.visibility</p:attrName>
                                        </p:attrNameLst>
                                      </p:cBhvr>
                                      <p:to>
                                        <p:strVal val="visible"/>
                                      </p:to>
                                    </p:set>
                                    <p:animEffect transition="in" filter="fade">
                                      <p:cBhvr>
                                        <p:cTn id="86" dur="500"/>
                                        <p:tgtEl>
                                          <p:spTgt spid="7">
                                            <p:graphicEl>
                                              <a:dgm id="{472CF707-B746-4534-BFF6-853F4F4BA1CC}"/>
                                            </p:graphicEl>
                                          </p:spTgt>
                                        </p:tgtEl>
                                      </p:cBhvr>
                                    </p:animEffect>
                                    <p:anim calcmode="lin" valueType="num">
                                      <p:cBhvr>
                                        <p:cTn id="87" dur="500" fill="hold"/>
                                        <p:tgtEl>
                                          <p:spTgt spid="7">
                                            <p:graphicEl>
                                              <a:dgm id="{472CF707-B746-4534-BFF6-853F4F4BA1CC}"/>
                                            </p:graphicEl>
                                          </p:spTgt>
                                        </p:tgtEl>
                                        <p:attrNameLst>
                                          <p:attrName>ppt_x</p:attrName>
                                        </p:attrNameLst>
                                      </p:cBhvr>
                                      <p:tavLst>
                                        <p:tav tm="0">
                                          <p:val>
                                            <p:strVal val="#ppt_x"/>
                                          </p:val>
                                        </p:tav>
                                        <p:tav tm="100000">
                                          <p:val>
                                            <p:strVal val="#ppt_x"/>
                                          </p:val>
                                        </p:tav>
                                      </p:tavLst>
                                    </p:anim>
                                    <p:anim calcmode="lin" valueType="num">
                                      <p:cBhvr>
                                        <p:cTn id="88" dur="500" fill="hold"/>
                                        <p:tgtEl>
                                          <p:spTgt spid="7">
                                            <p:graphicEl>
                                              <a:dgm id="{472CF707-B746-4534-BFF6-853F4F4BA1CC}"/>
                                            </p:graphicEl>
                                          </p:spTgt>
                                        </p:tgtEl>
                                        <p:attrNameLst>
                                          <p:attrName>ppt_y</p:attrName>
                                        </p:attrNameLst>
                                      </p:cBhvr>
                                      <p:tavLst>
                                        <p:tav tm="0">
                                          <p:val>
                                            <p:strVal val="#ppt_y-.1"/>
                                          </p:val>
                                        </p:tav>
                                        <p:tav tm="100000">
                                          <p:val>
                                            <p:strVal val="#ppt_y"/>
                                          </p:val>
                                        </p:tav>
                                      </p:tavLst>
                                    </p:anim>
                                  </p:childTnLst>
                                </p:cTn>
                              </p:par>
                            </p:childTnLst>
                          </p:cTn>
                        </p:par>
                        <p:par>
                          <p:cTn id="89" fill="hold">
                            <p:stCondLst>
                              <p:cond delay="4500"/>
                            </p:stCondLst>
                            <p:childTnLst>
                              <p:par>
                                <p:cTn id="90" presetID="47" presetClass="entr" presetSubtype="0" fill="hold" grpId="0" nodeType="afterEffect">
                                  <p:stCondLst>
                                    <p:cond delay="0"/>
                                  </p:stCondLst>
                                  <p:childTnLst>
                                    <p:set>
                                      <p:cBhvr>
                                        <p:cTn id="91" dur="1" fill="hold">
                                          <p:stCondLst>
                                            <p:cond delay="0"/>
                                          </p:stCondLst>
                                        </p:cTn>
                                        <p:tgtEl>
                                          <p:spTgt spid="7">
                                            <p:graphicEl>
                                              <a:dgm id="{6C85B3A4-6C65-45F0-B9AA-2FA1171F500C}"/>
                                            </p:graphicEl>
                                          </p:spTgt>
                                        </p:tgtEl>
                                        <p:attrNameLst>
                                          <p:attrName>style.visibility</p:attrName>
                                        </p:attrNameLst>
                                      </p:cBhvr>
                                      <p:to>
                                        <p:strVal val="visible"/>
                                      </p:to>
                                    </p:set>
                                    <p:animEffect transition="in" filter="fade">
                                      <p:cBhvr>
                                        <p:cTn id="92" dur="500"/>
                                        <p:tgtEl>
                                          <p:spTgt spid="7">
                                            <p:graphicEl>
                                              <a:dgm id="{6C85B3A4-6C65-45F0-B9AA-2FA1171F500C}"/>
                                            </p:graphicEl>
                                          </p:spTgt>
                                        </p:tgtEl>
                                      </p:cBhvr>
                                    </p:animEffect>
                                    <p:anim calcmode="lin" valueType="num">
                                      <p:cBhvr>
                                        <p:cTn id="93" dur="500" fill="hold"/>
                                        <p:tgtEl>
                                          <p:spTgt spid="7">
                                            <p:graphicEl>
                                              <a:dgm id="{6C85B3A4-6C65-45F0-B9AA-2FA1171F500C}"/>
                                            </p:graphicEl>
                                          </p:spTgt>
                                        </p:tgtEl>
                                        <p:attrNameLst>
                                          <p:attrName>ppt_x</p:attrName>
                                        </p:attrNameLst>
                                      </p:cBhvr>
                                      <p:tavLst>
                                        <p:tav tm="0">
                                          <p:val>
                                            <p:strVal val="#ppt_x"/>
                                          </p:val>
                                        </p:tav>
                                        <p:tav tm="100000">
                                          <p:val>
                                            <p:strVal val="#ppt_x"/>
                                          </p:val>
                                        </p:tav>
                                      </p:tavLst>
                                    </p:anim>
                                    <p:anim calcmode="lin" valueType="num">
                                      <p:cBhvr>
                                        <p:cTn id="94" dur="500" fill="hold"/>
                                        <p:tgtEl>
                                          <p:spTgt spid="7">
                                            <p:graphicEl>
                                              <a:dgm id="{6C85B3A4-6C65-45F0-B9AA-2FA1171F500C}"/>
                                            </p:graphicEl>
                                          </p:spTgt>
                                        </p:tgtEl>
                                        <p:attrNameLst>
                                          <p:attrName>ppt_y</p:attrName>
                                        </p:attrNameLst>
                                      </p:cBhvr>
                                      <p:tavLst>
                                        <p:tav tm="0">
                                          <p:val>
                                            <p:strVal val="#ppt_y-.1"/>
                                          </p:val>
                                        </p:tav>
                                        <p:tav tm="100000">
                                          <p:val>
                                            <p:strVal val="#ppt_y"/>
                                          </p:val>
                                        </p:tav>
                                      </p:tavLst>
                                    </p:anim>
                                  </p:childTnLst>
                                </p:cTn>
                              </p:par>
                            </p:childTnLst>
                          </p:cTn>
                        </p:par>
                        <p:par>
                          <p:cTn id="95" fill="hold">
                            <p:stCondLst>
                              <p:cond delay="5000"/>
                            </p:stCondLst>
                            <p:childTnLst>
                              <p:par>
                                <p:cTn id="96" presetID="47" presetClass="entr" presetSubtype="0" fill="hold" grpId="0" nodeType="afterEffect">
                                  <p:stCondLst>
                                    <p:cond delay="0"/>
                                  </p:stCondLst>
                                  <p:childTnLst>
                                    <p:set>
                                      <p:cBhvr>
                                        <p:cTn id="97" dur="1" fill="hold">
                                          <p:stCondLst>
                                            <p:cond delay="0"/>
                                          </p:stCondLst>
                                        </p:cTn>
                                        <p:tgtEl>
                                          <p:spTgt spid="7">
                                            <p:graphicEl>
                                              <a:dgm id="{A2E18923-183C-4190-BF6E-4990242067F0}"/>
                                            </p:graphicEl>
                                          </p:spTgt>
                                        </p:tgtEl>
                                        <p:attrNameLst>
                                          <p:attrName>style.visibility</p:attrName>
                                        </p:attrNameLst>
                                      </p:cBhvr>
                                      <p:to>
                                        <p:strVal val="visible"/>
                                      </p:to>
                                    </p:set>
                                    <p:animEffect transition="in" filter="fade">
                                      <p:cBhvr>
                                        <p:cTn id="98" dur="500"/>
                                        <p:tgtEl>
                                          <p:spTgt spid="7">
                                            <p:graphicEl>
                                              <a:dgm id="{A2E18923-183C-4190-BF6E-4990242067F0}"/>
                                            </p:graphicEl>
                                          </p:spTgt>
                                        </p:tgtEl>
                                      </p:cBhvr>
                                    </p:animEffect>
                                    <p:anim calcmode="lin" valueType="num">
                                      <p:cBhvr>
                                        <p:cTn id="99" dur="500" fill="hold"/>
                                        <p:tgtEl>
                                          <p:spTgt spid="7">
                                            <p:graphicEl>
                                              <a:dgm id="{A2E18923-183C-4190-BF6E-4990242067F0}"/>
                                            </p:graphicEl>
                                          </p:spTgt>
                                        </p:tgtEl>
                                        <p:attrNameLst>
                                          <p:attrName>ppt_x</p:attrName>
                                        </p:attrNameLst>
                                      </p:cBhvr>
                                      <p:tavLst>
                                        <p:tav tm="0">
                                          <p:val>
                                            <p:strVal val="#ppt_x"/>
                                          </p:val>
                                        </p:tav>
                                        <p:tav tm="100000">
                                          <p:val>
                                            <p:strVal val="#ppt_x"/>
                                          </p:val>
                                        </p:tav>
                                      </p:tavLst>
                                    </p:anim>
                                    <p:anim calcmode="lin" valueType="num">
                                      <p:cBhvr>
                                        <p:cTn id="100" dur="500" fill="hold"/>
                                        <p:tgtEl>
                                          <p:spTgt spid="7">
                                            <p:graphicEl>
                                              <a:dgm id="{A2E18923-183C-4190-BF6E-4990242067F0}"/>
                                            </p:graphicEl>
                                          </p:spTgt>
                                        </p:tgtEl>
                                        <p:attrNameLst>
                                          <p:attrName>ppt_y</p:attrName>
                                        </p:attrNameLst>
                                      </p:cBhvr>
                                      <p:tavLst>
                                        <p:tav tm="0">
                                          <p:val>
                                            <p:strVal val="#ppt_y-.1"/>
                                          </p:val>
                                        </p:tav>
                                        <p:tav tm="100000">
                                          <p:val>
                                            <p:strVal val="#ppt_y"/>
                                          </p:val>
                                        </p:tav>
                                      </p:tavLst>
                                    </p:anim>
                                  </p:childTnLst>
                                </p:cTn>
                              </p:par>
                              <p:par>
                                <p:cTn id="101" presetID="47" presetClass="entr" presetSubtype="0" fill="hold" grpId="0" nodeType="withEffect">
                                  <p:stCondLst>
                                    <p:cond delay="0"/>
                                  </p:stCondLst>
                                  <p:childTnLst>
                                    <p:set>
                                      <p:cBhvr>
                                        <p:cTn id="102" dur="1" fill="hold">
                                          <p:stCondLst>
                                            <p:cond delay="0"/>
                                          </p:stCondLst>
                                        </p:cTn>
                                        <p:tgtEl>
                                          <p:spTgt spid="7">
                                            <p:graphicEl>
                                              <a:dgm id="{45D3A3C7-E3A5-40D1-A7D3-A40628D21DB8}"/>
                                            </p:graphicEl>
                                          </p:spTgt>
                                        </p:tgtEl>
                                        <p:attrNameLst>
                                          <p:attrName>style.visibility</p:attrName>
                                        </p:attrNameLst>
                                      </p:cBhvr>
                                      <p:to>
                                        <p:strVal val="visible"/>
                                      </p:to>
                                    </p:set>
                                    <p:animEffect transition="in" filter="fade">
                                      <p:cBhvr>
                                        <p:cTn id="103" dur="500"/>
                                        <p:tgtEl>
                                          <p:spTgt spid="7">
                                            <p:graphicEl>
                                              <a:dgm id="{45D3A3C7-E3A5-40D1-A7D3-A40628D21DB8}"/>
                                            </p:graphicEl>
                                          </p:spTgt>
                                        </p:tgtEl>
                                      </p:cBhvr>
                                    </p:animEffect>
                                    <p:anim calcmode="lin" valueType="num">
                                      <p:cBhvr>
                                        <p:cTn id="104" dur="500" fill="hold"/>
                                        <p:tgtEl>
                                          <p:spTgt spid="7">
                                            <p:graphicEl>
                                              <a:dgm id="{45D3A3C7-E3A5-40D1-A7D3-A40628D21DB8}"/>
                                            </p:graphicEl>
                                          </p:spTgt>
                                        </p:tgtEl>
                                        <p:attrNameLst>
                                          <p:attrName>ppt_x</p:attrName>
                                        </p:attrNameLst>
                                      </p:cBhvr>
                                      <p:tavLst>
                                        <p:tav tm="0">
                                          <p:val>
                                            <p:strVal val="#ppt_x"/>
                                          </p:val>
                                        </p:tav>
                                        <p:tav tm="100000">
                                          <p:val>
                                            <p:strVal val="#ppt_x"/>
                                          </p:val>
                                        </p:tav>
                                      </p:tavLst>
                                    </p:anim>
                                    <p:anim calcmode="lin" valueType="num">
                                      <p:cBhvr>
                                        <p:cTn id="105" dur="500" fill="hold"/>
                                        <p:tgtEl>
                                          <p:spTgt spid="7">
                                            <p:graphicEl>
                                              <a:dgm id="{45D3A3C7-E3A5-40D1-A7D3-A40628D21DB8}"/>
                                            </p:graphicEl>
                                          </p:spTgt>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7">
                                            <p:graphicEl>
                                              <a:dgm id="{01A128DA-7F7B-4075-97EE-1B8E7D2A4A39}"/>
                                            </p:graphicEl>
                                          </p:spTgt>
                                        </p:tgtEl>
                                        <p:attrNameLst>
                                          <p:attrName>style.visibility</p:attrName>
                                        </p:attrNameLst>
                                      </p:cBhvr>
                                      <p:to>
                                        <p:strVal val="visible"/>
                                      </p:to>
                                    </p:set>
                                    <p:animEffect transition="in" filter="fade">
                                      <p:cBhvr>
                                        <p:cTn id="108" dur="500"/>
                                        <p:tgtEl>
                                          <p:spTgt spid="7">
                                            <p:graphicEl>
                                              <a:dgm id="{01A128DA-7F7B-4075-97EE-1B8E7D2A4A39}"/>
                                            </p:graphicEl>
                                          </p:spTgt>
                                        </p:tgtEl>
                                      </p:cBhvr>
                                    </p:animEffect>
                                    <p:anim calcmode="lin" valueType="num">
                                      <p:cBhvr>
                                        <p:cTn id="109" dur="500" fill="hold"/>
                                        <p:tgtEl>
                                          <p:spTgt spid="7">
                                            <p:graphicEl>
                                              <a:dgm id="{01A128DA-7F7B-4075-97EE-1B8E7D2A4A39}"/>
                                            </p:graphicEl>
                                          </p:spTgt>
                                        </p:tgtEl>
                                        <p:attrNameLst>
                                          <p:attrName>ppt_x</p:attrName>
                                        </p:attrNameLst>
                                      </p:cBhvr>
                                      <p:tavLst>
                                        <p:tav tm="0">
                                          <p:val>
                                            <p:strVal val="#ppt_x"/>
                                          </p:val>
                                        </p:tav>
                                        <p:tav tm="100000">
                                          <p:val>
                                            <p:strVal val="#ppt_x"/>
                                          </p:val>
                                        </p:tav>
                                      </p:tavLst>
                                    </p:anim>
                                    <p:anim calcmode="lin" valueType="num">
                                      <p:cBhvr>
                                        <p:cTn id="110" dur="500" fill="hold"/>
                                        <p:tgtEl>
                                          <p:spTgt spid="7">
                                            <p:graphicEl>
                                              <a:dgm id="{01A128DA-7F7B-4075-97EE-1B8E7D2A4A39}"/>
                                            </p:graphicEl>
                                          </p:spTgt>
                                        </p:tgtEl>
                                        <p:attrNameLst>
                                          <p:attrName>ppt_y</p:attrName>
                                        </p:attrNameLst>
                                      </p:cBhvr>
                                      <p:tavLst>
                                        <p:tav tm="0">
                                          <p:val>
                                            <p:strVal val="#ppt_y-.1"/>
                                          </p:val>
                                        </p:tav>
                                        <p:tav tm="100000">
                                          <p:val>
                                            <p:strVal val="#ppt_y"/>
                                          </p:val>
                                        </p:tav>
                                      </p:tavLst>
                                    </p:anim>
                                  </p:childTnLst>
                                </p:cTn>
                              </p:par>
                            </p:childTnLst>
                          </p:cTn>
                        </p:par>
                        <p:par>
                          <p:cTn id="111" fill="hold">
                            <p:stCondLst>
                              <p:cond delay="5500"/>
                            </p:stCondLst>
                            <p:childTnLst>
                              <p:par>
                                <p:cTn id="112" presetID="47" presetClass="entr" presetSubtype="0" fill="hold" grpId="0" nodeType="afterEffect">
                                  <p:stCondLst>
                                    <p:cond delay="0"/>
                                  </p:stCondLst>
                                  <p:childTnLst>
                                    <p:set>
                                      <p:cBhvr>
                                        <p:cTn id="113" dur="1" fill="hold">
                                          <p:stCondLst>
                                            <p:cond delay="0"/>
                                          </p:stCondLst>
                                        </p:cTn>
                                        <p:tgtEl>
                                          <p:spTgt spid="7">
                                            <p:graphicEl>
                                              <a:dgm id="{65BC0EAE-5C89-4FB7-BDFD-116DE15A2A04}"/>
                                            </p:graphicEl>
                                          </p:spTgt>
                                        </p:tgtEl>
                                        <p:attrNameLst>
                                          <p:attrName>style.visibility</p:attrName>
                                        </p:attrNameLst>
                                      </p:cBhvr>
                                      <p:to>
                                        <p:strVal val="visible"/>
                                      </p:to>
                                    </p:set>
                                    <p:animEffect transition="in" filter="fade">
                                      <p:cBhvr>
                                        <p:cTn id="114" dur="500"/>
                                        <p:tgtEl>
                                          <p:spTgt spid="7">
                                            <p:graphicEl>
                                              <a:dgm id="{65BC0EAE-5C89-4FB7-BDFD-116DE15A2A04}"/>
                                            </p:graphicEl>
                                          </p:spTgt>
                                        </p:tgtEl>
                                      </p:cBhvr>
                                    </p:animEffect>
                                    <p:anim calcmode="lin" valueType="num">
                                      <p:cBhvr>
                                        <p:cTn id="115" dur="500" fill="hold"/>
                                        <p:tgtEl>
                                          <p:spTgt spid="7">
                                            <p:graphicEl>
                                              <a:dgm id="{65BC0EAE-5C89-4FB7-BDFD-116DE15A2A04}"/>
                                            </p:graphicEl>
                                          </p:spTgt>
                                        </p:tgtEl>
                                        <p:attrNameLst>
                                          <p:attrName>ppt_x</p:attrName>
                                        </p:attrNameLst>
                                      </p:cBhvr>
                                      <p:tavLst>
                                        <p:tav tm="0">
                                          <p:val>
                                            <p:strVal val="#ppt_x"/>
                                          </p:val>
                                        </p:tav>
                                        <p:tav tm="100000">
                                          <p:val>
                                            <p:strVal val="#ppt_x"/>
                                          </p:val>
                                        </p:tav>
                                      </p:tavLst>
                                    </p:anim>
                                    <p:anim calcmode="lin" valueType="num">
                                      <p:cBhvr>
                                        <p:cTn id="116" dur="500" fill="hold"/>
                                        <p:tgtEl>
                                          <p:spTgt spid="7">
                                            <p:graphicEl>
                                              <a:dgm id="{65BC0EAE-5C89-4FB7-BDFD-116DE15A2A04}"/>
                                            </p:graphicEl>
                                          </p:spTgt>
                                        </p:tgtEl>
                                        <p:attrNameLst>
                                          <p:attrName>ppt_y</p:attrName>
                                        </p:attrNameLst>
                                      </p:cBhvr>
                                      <p:tavLst>
                                        <p:tav tm="0">
                                          <p:val>
                                            <p:strVal val="#ppt_y-.1"/>
                                          </p:val>
                                        </p:tav>
                                        <p:tav tm="100000">
                                          <p:val>
                                            <p:strVal val="#ppt_y"/>
                                          </p:val>
                                        </p:tav>
                                      </p:tavLst>
                                    </p:anim>
                                  </p:childTnLst>
                                </p:cTn>
                              </p:par>
                            </p:childTnLst>
                          </p:cTn>
                        </p:par>
                        <p:par>
                          <p:cTn id="117" fill="hold">
                            <p:stCondLst>
                              <p:cond delay="6000"/>
                            </p:stCondLst>
                            <p:childTnLst>
                              <p:par>
                                <p:cTn id="118" presetID="47" presetClass="entr" presetSubtype="0" fill="hold" grpId="0" nodeType="afterEffect">
                                  <p:stCondLst>
                                    <p:cond delay="0"/>
                                  </p:stCondLst>
                                  <p:childTnLst>
                                    <p:set>
                                      <p:cBhvr>
                                        <p:cTn id="119" dur="1" fill="hold">
                                          <p:stCondLst>
                                            <p:cond delay="0"/>
                                          </p:stCondLst>
                                        </p:cTn>
                                        <p:tgtEl>
                                          <p:spTgt spid="7">
                                            <p:graphicEl>
                                              <a:dgm id="{2F8F0AE0-C68B-4969-87FE-9E61CF47EFA7}"/>
                                            </p:graphicEl>
                                          </p:spTgt>
                                        </p:tgtEl>
                                        <p:attrNameLst>
                                          <p:attrName>style.visibility</p:attrName>
                                        </p:attrNameLst>
                                      </p:cBhvr>
                                      <p:to>
                                        <p:strVal val="visible"/>
                                      </p:to>
                                    </p:set>
                                    <p:animEffect transition="in" filter="fade">
                                      <p:cBhvr>
                                        <p:cTn id="120" dur="500"/>
                                        <p:tgtEl>
                                          <p:spTgt spid="7">
                                            <p:graphicEl>
                                              <a:dgm id="{2F8F0AE0-C68B-4969-87FE-9E61CF47EFA7}"/>
                                            </p:graphicEl>
                                          </p:spTgt>
                                        </p:tgtEl>
                                      </p:cBhvr>
                                    </p:animEffect>
                                    <p:anim calcmode="lin" valueType="num">
                                      <p:cBhvr>
                                        <p:cTn id="121" dur="500" fill="hold"/>
                                        <p:tgtEl>
                                          <p:spTgt spid="7">
                                            <p:graphicEl>
                                              <a:dgm id="{2F8F0AE0-C68B-4969-87FE-9E61CF47EFA7}"/>
                                            </p:graphicEl>
                                          </p:spTgt>
                                        </p:tgtEl>
                                        <p:attrNameLst>
                                          <p:attrName>ppt_x</p:attrName>
                                        </p:attrNameLst>
                                      </p:cBhvr>
                                      <p:tavLst>
                                        <p:tav tm="0">
                                          <p:val>
                                            <p:strVal val="#ppt_x"/>
                                          </p:val>
                                        </p:tav>
                                        <p:tav tm="100000">
                                          <p:val>
                                            <p:strVal val="#ppt_x"/>
                                          </p:val>
                                        </p:tav>
                                      </p:tavLst>
                                    </p:anim>
                                    <p:anim calcmode="lin" valueType="num">
                                      <p:cBhvr>
                                        <p:cTn id="122" dur="500" fill="hold"/>
                                        <p:tgtEl>
                                          <p:spTgt spid="7">
                                            <p:graphicEl>
                                              <a:dgm id="{2F8F0AE0-C68B-4969-87FE-9E61CF47EFA7}"/>
                                            </p:graphicEl>
                                          </p:spTgt>
                                        </p:tgtEl>
                                        <p:attrNameLst>
                                          <p:attrName>ppt_y</p:attrName>
                                        </p:attrNameLst>
                                      </p:cBhvr>
                                      <p:tavLst>
                                        <p:tav tm="0">
                                          <p:val>
                                            <p:strVal val="#ppt_y-.1"/>
                                          </p:val>
                                        </p:tav>
                                        <p:tav tm="100000">
                                          <p:val>
                                            <p:strVal val="#ppt_y"/>
                                          </p:val>
                                        </p:tav>
                                      </p:tavLst>
                                    </p:anim>
                                  </p:childTnLst>
                                </p:cTn>
                              </p:par>
                              <p:par>
                                <p:cTn id="123" presetID="47" presetClass="entr" presetSubtype="0" fill="hold" grpId="0" nodeType="withEffect">
                                  <p:stCondLst>
                                    <p:cond delay="0"/>
                                  </p:stCondLst>
                                  <p:childTnLst>
                                    <p:set>
                                      <p:cBhvr>
                                        <p:cTn id="124" dur="1" fill="hold">
                                          <p:stCondLst>
                                            <p:cond delay="0"/>
                                          </p:stCondLst>
                                        </p:cTn>
                                        <p:tgtEl>
                                          <p:spTgt spid="7">
                                            <p:graphicEl>
                                              <a:dgm id="{9D46B1BD-4D9A-4A13-9265-0935767CC051}"/>
                                            </p:graphicEl>
                                          </p:spTgt>
                                        </p:tgtEl>
                                        <p:attrNameLst>
                                          <p:attrName>style.visibility</p:attrName>
                                        </p:attrNameLst>
                                      </p:cBhvr>
                                      <p:to>
                                        <p:strVal val="visible"/>
                                      </p:to>
                                    </p:set>
                                    <p:animEffect transition="in" filter="fade">
                                      <p:cBhvr>
                                        <p:cTn id="125" dur="500"/>
                                        <p:tgtEl>
                                          <p:spTgt spid="7">
                                            <p:graphicEl>
                                              <a:dgm id="{9D46B1BD-4D9A-4A13-9265-0935767CC051}"/>
                                            </p:graphicEl>
                                          </p:spTgt>
                                        </p:tgtEl>
                                      </p:cBhvr>
                                    </p:animEffect>
                                    <p:anim calcmode="lin" valueType="num">
                                      <p:cBhvr>
                                        <p:cTn id="126" dur="500" fill="hold"/>
                                        <p:tgtEl>
                                          <p:spTgt spid="7">
                                            <p:graphicEl>
                                              <a:dgm id="{9D46B1BD-4D9A-4A13-9265-0935767CC051}"/>
                                            </p:graphicEl>
                                          </p:spTgt>
                                        </p:tgtEl>
                                        <p:attrNameLst>
                                          <p:attrName>ppt_x</p:attrName>
                                        </p:attrNameLst>
                                      </p:cBhvr>
                                      <p:tavLst>
                                        <p:tav tm="0">
                                          <p:val>
                                            <p:strVal val="#ppt_x"/>
                                          </p:val>
                                        </p:tav>
                                        <p:tav tm="100000">
                                          <p:val>
                                            <p:strVal val="#ppt_x"/>
                                          </p:val>
                                        </p:tav>
                                      </p:tavLst>
                                    </p:anim>
                                    <p:anim calcmode="lin" valueType="num">
                                      <p:cBhvr>
                                        <p:cTn id="127" dur="500" fill="hold"/>
                                        <p:tgtEl>
                                          <p:spTgt spid="7">
                                            <p:graphicEl>
                                              <a:dgm id="{9D46B1BD-4D9A-4A13-9265-0935767CC051}"/>
                                            </p:graphicEl>
                                          </p:spTgt>
                                        </p:tgtEl>
                                        <p:attrNameLst>
                                          <p:attrName>ppt_y</p:attrName>
                                        </p:attrNameLst>
                                      </p:cBhvr>
                                      <p:tavLst>
                                        <p:tav tm="0">
                                          <p:val>
                                            <p:strVal val="#ppt_y-.1"/>
                                          </p:val>
                                        </p:tav>
                                        <p:tav tm="100000">
                                          <p:val>
                                            <p:strVal val="#ppt_y"/>
                                          </p:val>
                                        </p:tav>
                                      </p:tavLst>
                                    </p:anim>
                                  </p:childTnLst>
                                </p:cTn>
                              </p:par>
                              <p:par>
                                <p:cTn id="128" presetID="47" presetClass="entr" presetSubtype="0" fill="hold" grpId="0" nodeType="withEffect">
                                  <p:stCondLst>
                                    <p:cond delay="0"/>
                                  </p:stCondLst>
                                  <p:childTnLst>
                                    <p:set>
                                      <p:cBhvr>
                                        <p:cTn id="129" dur="1" fill="hold">
                                          <p:stCondLst>
                                            <p:cond delay="0"/>
                                          </p:stCondLst>
                                        </p:cTn>
                                        <p:tgtEl>
                                          <p:spTgt spid="7">
                                            <p:graphicEl>
                                              <a:dgm id="{E52540EC-7407-4ECE-A348-6736625924F5}"/>
                                            </p:graphicEl>
                                          </p:spTgt>
                                        </p:tgtEl>
                                        <p:attrNameLst>
                                          <p:attrName>style.visibility</p:attrName>
                                        </p:attrNameLst>
                                      </p:cBhvr>
                                      <p:to>
                                        <p:strVal val="visible"/>
                                      </p:to>
                                    </p:set>
                                    <p:animEffect transition="in" filter="fade">
                                      <p:cBhvr>
                                        <p:cTn id="130" dur="500"/>
                                        <p:tgtEl>
                                          <p:spTgt spid="7">
                                            <p:graphicEl>
                                              <a:dgm id="{E52540EC-7407-4ECE-A348-6736625924F5}"/>
                                            </p:graphicEl>
                                          </p:spTgt>
                                        </p:tgtEl>
                                      </p:cBhvr>
                                    </p:animEffect>
                                    <p:anim calcmode="lin" valueType="num">
                                      <p:cBhvr>
                                        <p:cTn id="131" dur="500" fill="hold"/>
                                        <p:tgtEl>
                                          <p:spTgt spid="7">
                                            <p:graphicEl>
                                              <a:dgm id="{E52540EC-7407-4ECE-A348-6736625924F5}"/>
                                            </p:graphicEl>
                                          </p:spTgt>
                                        </p:tgtEl>
                                        <p:attrNameLst>
                                          <p:attrName>ppt_x</p:attrName>
                                        </p:attrNameLst>
                                      </p:cBhvr>
                                      <p:tavLst>
                                        <p:tav tm="0">
                                          <p:val>
                                            <p:strVal val="#ppt_x"/>
                                          </p:val>
                                        </p:tav>
                                        <p:tav tm="100000">
                                          <p:val>
                                            <p:strVal val="#ppt_x"/>
                                          </p:val>
                                        </p:tav>
                                      </p:tavLst>
                                    </p:anim>
                                    <p:anim calcmode="lin" valueType="num">
                                      <p:cBhvr>
                                        <p:cTn id="132" dur="500" fill="hold"/>
                                        <p:tgtEl>
                                          <p:spTgt spid="7">
                                            <p:graphicEl>
                                              <a:dgm id="{E52540EC-7407-4ECE-A348-6736625924F5}"/>
                                            </p:graphicEl>
                                          </p:spTgt>
                                        </p:tgtEl>
                                        <p:attrNameLst>
                                          <p:attrName>ppt_y</p:attrName>
                                        </p:attrNameLst>
                                      </p:cBhvr>
                                      <p:tavLst>
                                        <p:tav tm="0">
                                          <p:val>
                                            <p:strVal val="#ppt_y-.1"/>
                                          </p:val>
                                        </p:tav>
                                        <p:tav tm="100000">
                                          <p:val>
                                            <p:strVal val="#ppt_y"/>
                                          </p:val>
                                        </p:tav>
                                      </p:tavLst>
                                    </p:anim>
                                  </p:childTnLst>
                                </p:cTn>
                              </p:par>
                            </p:childTnLst>
                          </p:cTn>
                        </p:par>
                        <p:par>
                          <p:cTn id="133" fill="hold">
                            <p:stCondLst>
                              <p:cond delay="6500"/>
                            </p:stCondLst>
                            <p:childTnLst>
                              <p:par>
                                <p:cTn id="134" presetID="47" presetClass="entr" presetSubtype="0" fill="hold" grpId="0" nodeType="afterEffect">
                                  <p:stCondLst>
                                    <p:cond delay="0"/>
                                  </p:stCondLst>
                                  <p:childTnLst>
                                    <p:set>
                                      <p:cBhvr>
                                        <p:cTn id="135" dur="1" fill="hold">
                                          <p:stCondLst>
                                            <p:cond delay="0"/>
                                          </p:stCondLst>
                                        </p:cTn>
                                        <p:tgtEl>
                                          <p:spTgt spid="7">
                                            <p:graphicEl>
                                              <a:dgm id="{699AD91B-7D58-43F7-9EC8-BCC031DA0FDB}"/>
                                            </p:graphicEl>
                                          </p:spTgt>
                                        </p:tgtEl>
                                        <p:attrNameLst>
                                          <p:attrName>style.visibility</p:attrName>
                                        </p:attrNameLst>
                                      </p:cBhvr>
                                      <p:to>
                                        <p:strVal val="visible"/>
                                      </p:to>
                                    </p:set>
                                    <p:animEffect transition="in" filter="fade">
                                      <p:cBhvr>
                                        <p:cTn id="136" dur="500"/>
                                        <p:tgtEl>
                                          <p:spTgt spid="7">
                                            <p:graphicEl>
                                              <a:dgm id="{699AD91B-7D58-43F7-9EC8-BCC031DA0FDB}"/>
                                            </p:graphicEl>
                                          </p:spTgt>
                                        </p:tgtEl>
                                      </p:cBhvr>
                                    </p:animEffect>
                                    <p:anim calcmode="lin" valueType="num">
                                      <p:cBhvr>
                                        <p:cTn id="137" dur="500" fill="hold"/>
                                        <p:tgtEl>
                                          <p:spTgt spid="7">
                                            <p:graphicEl>
                                              <a:dgm id="{699AD91B-7D58-43F7-9EC8-BCC031DA0FDB}"/>
                                            </p:graphicEl>
                                          </p:spTgt>
                                        </p:tgtEl>
                                        <p:attrNameLst>
                                          <p:attrName>ppt_x</p:attrName>
                                        </p:attrNameLst>
                                      </p:cBhvr>
                                      <p:tavLst>
                                        <p:tav tm="0">
                                          <p:val>
                                            <p:strVal val="#ppt_x"/>
                                          </p:val>
                                        </p:tav>
                                        <p:tav tm="100000">
                                          <p:val>
                                            <p:strVal val="#ppt_x"/>
                                          </p:val>
                                        </p:tav>
                                      </p:tavLst>
                                    </p:anim>
                                    <p:anim calcmode="lin" valueType="num">
                                      <p:cBhvr>
                                        <p:cTn id="138" dur="500" fill="hold"/>
                                        <p:tgtEl>
                                          <p:spTgt spid="7">
                                            <p:graphicEl>
                                              <a:dgm id="{699AD91B-7D58-43F7-9EC8-BCC031DA0FDB}"/>
                                            </p:graphicEl>
                                          </p:spTgt>
                                        </p:tgtEl>
                                        <p:attrNameLst>
                                          <p:attrName>ppt_y</p:attrName>
                                        </p:attrNameLst>
                                      </p:cBhvr>
                                      <p:tavLst>
                                        <p:tav tm="0">
                                          <p:val>
                                            <p:strVal val="#ppt_y-.1"/>
                                          </p:val>
                                        </p:tav>
                                        <p:tav tm="100000">
                                          <p:val>
                                            <p:strVal val="#ppt_y"/>
                                          </p:val>
                                        </p:tav>
                                      </p:tavLst>
                                    </p:anim>
                                  </p:childTnLst>
                                </p:cTn>
                              </p:par>
                            </p:childTnLst>
                          </p:cTn>
                        </p:par>
                        <p:par>
                          <p:cTn id="139" fill="hold">
                            <p:stCondLst>
                              <p:cond delay="7000"/>
                            </p:stCondLst>
                            <p:childTnLst>
                              <p:par>
                                <p:cTn id="140" presetID="47" presetClass="entr" presetSubtype="0" fill="hold" grpId="0" nodeType="afterEffect">
                                  <p:stCondLst>
                                    <p:cond delay="0"/>
                                  </p:stCondLst>
                                  <p:childTnLst>
                                    <p:set>
                                      <p:cBhvr>
                                        <p:cTn id="141" dur="1" fill="hold">
                                          <p:stCondLst>
                                            <p:cond delay="0"/>
                                          </p:stCondLst>
                                        </p:cTn>
                                        <p:tgtEl>
                                          <p:spTgt spid="7">
                                            <p:graphicEl>
                                              <a:dgm id="{35F4A00B-CB21-4204-83A2-54128FC64970}"/>
                                            </p:graphicEl>
                                          </p:spTgt>
                                        </p:tgtEl>
                                        <p:attrNameLst>
                                          <p:attrName>style.visibility</p:attrName>
                                        </p:attrNameLst>
                                      </p:cBhvr>
                                      <p:to>
                                        <p:strVal val="visible"/>
                                      </p:to>
                                    </p:set>
                                    <p:animEffect transition="in" filter="fade">
                                      <p:cBhvr>
                                        <p:cTn id="142" dur="500"/>
                                        <p:tgtEl>
                                          <p:spTgt spid="7">
                                            <p:graphicEl>
                                              <a:dgm id="{35F4A00B-CB21-4204-83A2-54128FC64970}"/>
                                            </p:graphicEl>
                                          </p:spTgt>
                                        </p:tgtEl>
                                      </p:cBhvr>
                                    </p:animEffect>
                                    <p:anim calcmode="lin" valueType="num">
                                      <p:cBhvr>
                                        <p:cTn id="143" dur="500" fill="hold"/>
                                        <p:tgtEl>
                                          <p:spTgt spid="7">
                                            <p:graphicEl>
                                              <a:dgm id="{35F4A00B-CB21-4204-83A2-54128FC64970}"/>
                                            </p:graphicEl>
                                          </p:spTgt>
                                        </p:tgtEl>
                                        <p:attrNameLst>
                                          <p:attrName>ppt_x</p:attrName>
                                        </p:attrNameLst>
                                      </p:cBhvr>
                                      <p:tavLst>
                                        <p:tav tm="0">
                                          <p:val>
                                            <p:strVal val="#ppt_x"/>
                                          </p:val>
                                        </p:tav>
                                        <p:tav tm="100000">
                                          <p:val>
                                            <p:strVal val="#ppt_x"/>
                                          </p:val>
                                        </p:tav>
                                      </p:tavLst>
                                    </p:anim>
                                    <p:anim calcmode="lin" valueType="num">
                                      <p:cBhvr>
                                        <p:cTn id="144" dur="500" fill="hold"/>
                                        <p:tgtEl>
                                          <p:spTgt spid="7">
                                            <p:graphicEl>
                                              <a:dgm id="{35F4A00B-CB21-4204-83A2-54128FC64970}"/>
                                            </p:graphicEl>
                                          </p:spTgt>
                                        </p:tgtEl>
                                        <p:attrNameLst>
                                          <p:attrName>ppt_y</p:attrName>
                                        </p:attrNameLst>
                                      </p:cBhvr>
                                      <p:tavLst>
                                        <p:tav tm="0">
                                          <p:val>
                                            <p:strVal val="#ppt_y-.1"/>
                                          </p:val>
                                        </p:tav>
                                        <p:tav tm="100000">
                                          <p:val>
                                            <p:strVal val="#ppt_y"/>
                                          </p:val>
                                        </p:tav>
                                      </p:tavLst>
                                    </p:anim>
                                  </p:childTnLst>
                                </p:cTn>
                              </p:par>
                              <p:par>
                                <p:cTn id="145" presetID="47" presetClass="entr" presetSubtype="0" fill="hold" grpId="0" nodeType="withEffect">
                                  <p:stCondLst>
                                    <p:cond delay="0"/>
                                  </p:stCondLst>
                                  <p:childTnLst>
                                    <p:set>
                                      <p:cBhvr>
                                        <p:cTn id="146" dur="1" fill="hold">
                                          <p:stCondLst>
                                            <p:cond delay="0"/>
                                          </p:stCondLst>
                                        </p:cTn>
                                        <p:tgtEl>
                                          <p:spTgt spid="7">
                                            <p:graphicEl>
                                              <a:dgm id="{941522D0-8963-42D2-BFF0-3EC146CCA706}"/>
                                            </p:graphicEl>
                                          </p:spTgt>
                                        </p:tgtEl>
                                        <p:attrNameLst>
                                          <p:attrName>style.visibility</p:attrName>
                                        </p:attrNameLst>
                                      </p:cBhvr>
                                      <p:to>
                                        <p:strVal val="visible"/>
                                      </p:to>
                                    </p:set>
                                    <p:animEffect transition="in" filter="fade">
                                      <p:cBhvr>
                                        <p:cTn id="147" dur="500"/>
                                        <p:tgtEl>
                                          <p:spTgt spid="7">
                                            <p:graphicEl>
                                              <a:dgm id="{941522D0-8963-42D2-BFF0-3EC146CCA706}"/>
                                            </p:graphicEl>
                                          </p:spTgt>
                                        </p:tgtEl>
                                      </p:cBhvr>
                                    </p:animEffect>
                                    <p:anim calcmode="lin" valueType="num">
                                      <p:cBhvr>
                                        <p:cTn id="148" dur="500" fill="hold"/>
                                        <p:tgtEl>
                                          <p:spTgt spid="7">
                                            <p:graphicEl>
                                              <a:dgm id="{941522D0-8963-42D2-BFF0-3EC146CCA706}"/>
                                            </p:graphicEl>
                                          </p:spTgt>
                                        </p:tgtEl>
                                        <p:attrNameLst>
                                          <p:attrName>ppt_x</p:attrName>
                                        </p:attrNameLst>
                                      </p:cBhvr>
                                      <p:tavLst>
                                        <p:tav tm="0">
                                          <p:val>
                                            <p:strVal val="#ppt_x"/>
                                          </p:val>
                                        </p:tav>
                                        <p:tav tm="100000">
                                          <p:val>
                                            <p:strVal val="#ppt_x"/>
                                          </p:val>
                                        </p:tav>
                                      </p:tavLst>
                                    </p:anim>
                                    <p:anim calcmode="lin" valueType="num">
                                      <p:cBhvr>
                                        <p:cTn id="149" dur="500" fill="hold"/>
                                        <p:tgtEl>
                                          <p:spTgt spid="7">
                                            <p:graphicEl>
                                              <a:dgm id="{941522D0-8963-42D2-BFF0-3EC146CCA706}"/>
                                            </p:graphicEl>
                                          </p:spTgt>
                                        </p:tgtEl>
                                        <p:attrNameLst>
                                          <p:attrName>ppt_y</p:attrName>
                                        </p:attrNameLst>
                                      </p:cBhvr>
                                      <p:tavLst>
                                        <p:tav tm="0">
                                          <p:val>
                                            <p:strVal val="#ppt_y-.1"/>
                                          </p:val>
                                        </p:tav>
                                        <p:tav tm="100000">
                                          <p:val>
                                            <p:strVal val="#ppt_y"/>
                                          </p:val>
                                        </p:tav>
                                      </p:tavLst>
                                    </p:anim>
                                  </p:childTnLst>
                                </p:cTn>
                              </p:par>
                              <p:par>
                                <p:cTn id="150" presetID="47" presetClass="entr" presetSubtype="0" fill="hold" grpId="0" nodeType="withEffect">
                                  <p:stCondLst>
                                    <p:cond delay="0"/>
                                  </p:stCondLst>
                                  <p:childTnLst>
                                    <p:set>
                                      <p:cBhvr>
                                        <p:cTn id="151" dur="1" fill="hold">
                                          <p:stCondLst>
                                            <p:cond delay="0"/>
                                          </p:stCondLst>
                                        </p:cTn>
                                        <p:tgtEl>
                                          <p:spTgt spid="7">
                                            <p:graphicEl>
                                              <a:dgm id="{B04AC997-9C35-4539-8FE0-EC30CE6ADBF8}"/>
                                            </p:graphicEl>
                                          </p:spTgt>
                                        </p:tgtEl>
                                        <p:attrNameLst>
                                          <p:attrName>style.visibility</p:attrName>
                                        </p:attrNameLst>
                                      </p:cBhvr>
                                      <p:to>
                                        <p:strVal val="visible"/>
                                      </p:to>
                                    </p:set>
                                    <p:animEffect transition="in" filter="fade">
                                      <p:cBhvr>
                                        <p:cTn id="152" dur="500"/>
                                        <p:tgtEl>
                                          <p:spTgt spid="7">
                                            <p:graphicEl>
                                              <a:dgm id="{B04AC997-9C35-4539-8FE0-EC30CE6ADBF8}"/>
                                            </p:graphicEl>
                                          </p:spTgt>
                                        </p:tgtEl>
                                      </p:cBhvr>
                                    </p:animEffect>
                                    <p:anim calcmode="lin" valueType="num">
                                      <p:cBhvr>
                                        <p:cTn id="153" dur="500" fill="hold"/>
                                        <p:tgtEl>
                                          <p:spTgt spid="7">
                                            <p:graphicEl>
                                              <a:dgm id="{B04AC997-9C35-4539-8FE0-EC30CE6ADBF8}"/>
                                            </p:graphicEl>
                                          </p:spTgt>
                                        </p:tgtEl>
                                        <p:attrNameLst>
                                          <p:attrName>ppt_x</p:attrName>
                                        </p:attrNameLst>
                                      </p:cBhvr>
                                      <p:tavLst>
                                        <p:tav tm="0">
                                          <p:val>
                                            <p:strVal val="#ppt_x"/>
                                          </p:val>
                                        </p:tav>
                                        <p:tav tm="100000">
                                          <p:val>
                                            <p:strVal val="#ppt_x"/>
                                          </p:val>
                                        </p:tav>
                                      </p:tavLst>
                                    </p:anim>
                                    <p:anim calcmode="lin" valueType="num">
                                      <p:cBhvr>
                                        <p:cTn id="154" dur="500" fill="hold"/>
                                        <p:tgtEl>
                                          <p:spTgt spid="7">
                                            <p:graphicEl>
                                              <a:dgm id="{B04AC997-9C35-4539-8FE0-EC30CE6ADBF8}"/>
                                            </p:graphicEl>
                                          </p:spTgt>
                                        </p:tgtEl>
                                        <p:attrNameLst>
                                          <p:attrName>ppt_y</p:attrName>
                                        </p:attrNameLst>
                                      </p:cBhvr>
                                      <p:tavLst>
                                        <p:tav tm="0">
                                          <p:val>
                                            <p:strVal val="#ppt_y-.1"/>
                                          </p:val>
                                        </p:tav>
                                        <p:tav tm="100000">
                                          <p:val>
                                            <p:strVal val="#ppt_y"/>
                                          </p:val>
                                        </p:tav>
                                      </p:tavLst>
                                    </p:anim>
                                  </p:childTnLst>
                                </p:cTn>
                              </p:par>
                            </p:childTnLst>
                          </p:cTn>
                        </p:par>
                        <p:par>
                          <p:cTn id="155" fill="hold">
                            <p:stCondLst>
                              <p:cond delay="7500"/>
                            </p:stCondLst>
                            <p:childTnLst>
                              <p:par>
                                <p:cTn id="156" presetID="47" presetClass="entr" presetSubtype="0" fill="hold" grpId="0" nodeType="afterEffect">
                                  <p:stCondLst>
                                    <p:cond delay="0"/>
                                  </p:stCondLst>
                                  <p:childTnLst>
                                    <p:set>
                                      <p:cBhvr>
                                        <p:cTn id="157" dur="1" fill="hold">
                                          <p:stCondLst>
                                            <p:cond delay="0"/>
                                          </p:stCondLst>
                                        </p:cTn>
                                        <p:tgtEl>
                                          <p:spTgt spid="7">
                                            <p:graphicEl>
                                              <a:dgm id="{DF315BDE-5C89-42C8-9B8D-AEDE16ED6E90}"/>
                                            </p:graphicEl>
                                          </p:spTgt>
                                        </p:tgtEl>
                                        <p:attrNameLst>
                                          <p:attrName>style.visibility</p:attrName>
                                        </p:attrNameLst>
                                      </p:cBhvr>
                                      <p:to>
                                        <p:strVal val="visible"/>
                                      </p:to>
                                    </p:set>
                                    <p:animEffect transition="in" filter="fade">
                                      <p:cBhvr>
                                        <p:cTn id="158" dur="500"/>
                                        <p:tgtEl>
                                          <p:spTgt spid="7">
                                            <p:graphicEl>
                                              <a:dgm id="{DF315BDE-5C89-42C8-9B8D-AEDE16ED6E90}"/>
                                            </p:graphicEl>
                                          </p:spTgt>
                                        </p:tgtEl>
                                      </p:cBhvr>
                                    </p:animEffect>
                                    <p:anim calcmode="lin" valueType="num">
                                      <p:cBhvr>
                                        <p:cTn id="159" dur="500" fill="hold"/>
                                        <p:tgtEl>
                                          <p:spTgt spid="7">
                                            <p:graphicEl>
                                              <a:dgm id="{DF315BDE-5C89-42C8-9B8D-AEDE16ED6E90}"/>
                                            </p:graphicEl>
                                          </p:spTgt>
                                        </p:tgtEl>
                                        <p:attrNameLst>
                                          <p:attrName>ppt_x</p:attrName>
                                        </p:attrNameLst>
                                      </p:cBhvr>
                                      <p:tavLst>
                                        <p:tav tm="0">
                                          <p:val>
                                            <p:strVal val="#ppt_x"/>
                                          </p:val>
                                        </p:tav>
                                        <p:tav tm="100000">
                                          <p:val>
                                            <p:strVal val="#ppt_x"/>
                                          </p:val>
                                        </p:tav>
                                      </p:tavLst>
                                    </p:anim>
                                    <p:anim calcmode="lin" valueType="num">
                                      <p:cBhvr>
                                        <p:cTn id="160" dur="500" fill="hold"/>
                                        <p:tgtEl>
                                          <p:spTgt spid="7">
                                            <p:graphicEl>
                                              <a:dgm id="{DF315BDE-5C89-42C8-9B8D-AEDE16ED6E90}"/>
                                            </p:graphicEl>
                                          </p:spTgt>
                                        </p:tgtEl>
                                        <p:attrNameLst>
                                          <p:attrName>ppt_y</p:attrName>
                                        </p:attrNameLst>
                                      </p:cBhvr>
                                      <p:tavLst>
                                        <p:tav tm="0">
                                          <p:val>
                                            <p:strVal val="#ppt_y-.1"/>
                                          </p:val>
                                        </p:tav>
                                        <p:tav tm="100000">
                                          <p:val>
                                            <p:strVal val="#ppt_y"/>
                                          </p:val>
                                        </p:tav>
                                      </p:tavLst>
                                    </p:anim>
                                  </p:childTnLst>
                                </p:cTn>
                              </p:par>
                            </p:childTnLst>
                          </p:cTn>
                        </p:par>
                        <p:par>
                          <p:cTn id="161" fill="hold">
                            <p:stCondLst>
                              <p:cond delay="8000"/>
                            </p:stCondLst>
                            <p:childTnLst>
                              <p:par>
                                <p:cTn id="162" presetID="47" presetClass="entr" presetSubtype="0" fill="hold" grpId="0" nodeType="afterEffect">
                                  <p:stCondLst>
                                    <p:cond delay="0"/>
                                  </p:stCondLst>
                                  <p:childTnLst>
                                    <p:set>
                                      <p:cBhvr>
                                        <p:cTn id="163" dur="1" fill="hold">
                                          <p:stCondLst>
                                            <p:cond delay="0"/>
                                          </p:stCondLst>
                                        </p:cTn>
                                        <p:tgtEl>
                                          <p:spTgt spid="7">
                                            <p:graphicEl>
                                              <a:dgm id="{028FE4F1-3DD4-4AF3-A879-657F7C28A5DE}"/>
                                            </p:graphicEl>
                                          </p:spTgt>
                                        </p:tgtEl>
                                        <p:attrNameLst>
                                          <p:attrName>style.visibility</p:attrName>
                                        </p:attrNameLst>
                                      </p:cBhvr>
                                      <p:to>
                                        <p:strVal val="visible"/>
                                      </p:to>
                                    </p:set>
                                    <p:animEffect transition="in" filter="fade">
                                      <p:cBhvr>
                                        <p:cTn id="164" dur="500"/>
                                        <p:tgtEl>
                                          <p:spTgt spid="7">
                                            <p:graphicEl>
                                              <a:dgm id="{028FE4F1-3DD4-4AF3-A879-657F7C28A5DE}"/>
                                            </p:graphicEl>
                                          </p:spTgt>
                                        </p:tgtEl>
                                      </p:cBhvr>
                                    </p:animEffect>
                                    <p:anim calcmode="lin" valueType="num">
                                      <p:cBhvr>
                                        <p:cTn id="165" dur="500" fill="hold"/>
                                        <p:tgtEl>
                                          <p:spTgt spid="7">
                                            <p:graphicEl>
                                              <a:dgm id="{028FE4F1-3DD4-4AF3-A879-657F7C28A5DE}"/>
                                            </p:graphicEl>
                                          </p:spTgt>
                                        </p:tgtEl>
                                        <p:attrNameLst>
                                          <p:attrName>ppt_x</p:attrName>
                                        </p:attrNameLst>
                                      </p:cBhvr>
                                      <p:tavLst>
                                        <p:tav tm="0">
                                          <p:val>
                                            <p:strVal val="#ppt_x"/>
                                          </p:val>
                                        </p:tav>
                                        <p:tav tm="100000">
                                          <p:val>
                                            <p:strVal val="#ppt_x"/>
                                          </p:val>
                                        </p:tav>
                                      </p:tavLst>
                                    </p:anim>
                                    <p:anim calcmode="lin" valueType="num">
                                      <p:cBhvr>
                                        <p:cTn id="166" dur="500" fill="hold"/>
                                        <p:tgtEl>
                                          <p:spTgt spid="7">
                                            <p:graphicEl>
                                              <a:dgm id="{028FE4F1-3DD4-4AF3-A879-657F7C28A5DE}"/>
                                            </p:graphicEl>
                                          </p:spTgt>
                                        </p:tgtEl>
                                        <p:attrNameLst>
                                          <p:attrName>ppt_y</p:attrName>
                                        </p:attrNameLst>
                                      </p:cBhvr>
                                      <p:tavLst>
                                        <p:tav tm="0">
                                          <p:val>
                                            <p:strVal val="#ppt_y-.1"/>
                                          </p:val>
                                        </p:tav>
                                        <p:tav tm="100000">
                                          <p:val>
                                            <p:strVal val="#ppt_y"/>
                                          </p:val>
                                        </p:tav>
                                      </p:tavLst>
                                    </p:anim>
                                  </p:childTnLst>
                                </p:cTn>
                              </p:par>
                              <p:par>
                                <p:cTn id="167" presetID="47" presetClass="entr" presetSubtype="0" fill="hold" grpId="0" nodeType="withEffect">
                                  <p:stCondLst>
                                    <p:cond delay="0"/>
                                  </p:stCondLst>
                                  <p:childTnLst>
                                    <p:set>
                                      <p:cBhvr>
                                        <p:cTn id="168" dur="1" fill="hold">
                                          <p:stCondLst>
                                            <p:cond delay="0"/>
                                          </p:stCondLst>
                                        </p:cTn>
                                        <p:tgtEl>
                                          <p:spTgt spid="7">
                                            <p:graphicEl>
                                              <a:dgm id="{EB826880-0381-460A-B586-DBA6A3A6D0AE}"/>
                                            </p:graphicEl>
                                          </p:spTgt>
                                        </p:tgtEl>
                                        <p:attrNameLst>
                                          <p:attrName>style.visibility</p:attrName>
                                        </p:attrNameLst>
                                      </p:cBhvr>
                                      <p:to>
                                        <p:strVal val="visible"/>
                                      </p:to>
                                    </p:set>
                                    <p:animEffect transition="in" filter="fade">
                                      <p:cBhvr>
                                        <p:cTn id="169" dur="500"/>
                                        <p:tgtEl>
                                          <p:spTgt spid="7">
                                            <p:graphicEl>
                                              <a:dgm id="{EB826880-0381-460A-B586-DBA6A3A6D0AE}"/>
                                            </p:graphicEl>
                                          </p:spTgt>
                                        </p:tgtEl>
                                      </p:cBhvr>
                                    </p:animEffect>
                                    <p:anim calcmode="lin" valueType="num">
                                      <p:cBhvr>
                                        <p:cTn id="170" dur="500" fill="hold"/>
                                        <p:tgtEl>
                                          <p:spTgt spid="7">
                                            <p:graphicEl>
                                              <a:dgm id="{EB826880-0381-460A-B586-DBA6A3A6D0AE}"/>
                                            </p:graphicEl>
                                          </p:spTgt>
                                        </p:tgtEl>
                                        <p:attrNameLst>
                                          <p:attrName>ppt_x</p:attrName>
                                        </p:attrNameLst>
                                      </p:cBhvr>
                                      <p:tavLst>
                                        <p:tav tm="0">
                                          <p:val>
                                            <p:strVal val="#ppt_x"/>
                                          </p:val>
                                        </p:tav>
                                        <p:tav tm="100000">
                                          <p:val>
                                            <p:strVal val="#ppt_x"/>
                                          </p:val>
                                        </p:tav>
                                      </p:tavLst>
                                    </p:anim>
                                    <p:anim calcmode="lin" valueType="num">
                                      <p:cBhvr>
                                        <p:cTn id="171" dur="500" fill="hold"/>
                                        <p:tgtEl>
                                          <p:spTgt spid="7">
                                            <p:graphicEl>
                                              <a:dgm id="{EB826880-0381-460A-B586-DBA6A3A6D0AE}"/>
                                            </p:graphicEl>
                                          </p:spTgt>
                                        </p:tgtEl>
                                        <p:attrNameLst>
                                          <p:attrName>ppt_y</p:attrName>
                                        </p:attrNameLst>
                                      </p:cBhvr>
                                      <p:tavLst>
                                        <p:tav tm="0">
                                          <p:val>
                                            <p:strVal val="#ppt_y-.1"/>
                                          </p:val>
                                        </p:tav>
                                        <p:tav tm="100000">
                                          <p:val>
                                            <p:strVal val="#ppt_y"/>
                                          </p:val>
                                        </p:tav>
                                      </p:tavLst>
                                    </p:anim>
                                  </p:childTnLst>
                                </p:cTn>
                              </p:par>
                              <p:par>
                                <p:cTn id="172" presetID="47" presetClass="entr" presetSubtype="0" fill="hold" grpId="0" nodeType="withEffect">
                                  <p:stCondLst>
                                    <p:cond delay="0"/>
                                  </p:stCondLst>
                                  <p:childTnLst>
                                    <p:set>
                                      <p:cBhvr>
                                        <p:cTn id="173" dur="1" fill="hold">
                                          <p:stCondLst>
                                            <p:cond delay="0"/>
                                          </p:stCondLst>
                                        </p:cTn>
                                        <p:tgtEl>
                                          <p:spTgt spid="7">
                                            <p:graphicEl>
                                              <a:dgm id="{8737722C-4A3D-4B8C-BEB4-36058B137ADF}"/>
                                            </p:graphicEl>
                                          </p:spTgt>
                                        </p:tgtEl>
                                        <p:attrNameLst>
                                          <p:attrName>style.visibility</p:attrName>
                                        </p:attrNameLst>
                                      </p:cBhvr>
                                      <p:to>
                                        <p:strVal val="visible"/>
                                      </p:to>
                                    </p:set>
                                    <p:animEffect transition="in" filter="fade">
                                      <p:cBhvr>
                                        <p:cTn id="174" dur="500"/>
                                        <p:tgtEl>
                                          <p:spTgt spid="7">
                                            <p:graphicEl>
                                              <a:dgm id="{8737722C-4A3D-4B8C-BEB4-36058B137ADF}"/>
                                            </p:graphicEl>
                                          </p:spTgt>
                                        </p:tgtEl>
                                      </p:cBhvr>
                                    </p:animEffect>
                                    <p:anim calcmode="lin" valueType="num">
                                      <p:cBhvr>
                                        <p:cTn id="175" dur="500" fill="hold"/>
                                        <p:tgtEl>
                                          <p:spTgt spid="7">
                                            <p:graphicEl>
                                              <a:dgm id="{8737722C-4A3D-4B8C-BEB4-36058B137ADF}"/>
                                            </p:graphicEl>
                                          </p:spTgt>
                                        </p:tgtEl>
                                        <p:attrNameLst>
                                          <p:attrName>ppt_x</p:attrName>
                                        </p:attrNameLst>
                                      </p:cBhvr>
                                      <p:tavLst>
                                        <p:tav tm="0">
                                          <p:val>
                                            <p:strVal val="#ppt_x"/>
                                          </p:val>
                                        </p:tav>
                                        <p:tav tm="100000">
                                          <p:val>
                                            <p:strVal val="#ppt_x"/>
                                          </p:val>
                                        </p:tav>
                                      </p:tavLst>
                                    </p:anim>
                                    <p:anim calcmode="lin" valueType="num">
                                      <p:cBhvr>
                                        <p:cTn id="176" dur="500" fill="hold"/>
                                        <p:tgtEl>
                                          <p:spTgt spid="7">
                                            <p:graphicEl>
                                              <a:dgm id="{8737722C-4A3D-4B8C-BEB4-36058B137ADF}"/>
                                            </p:graphicEl>
                                          </p:spTgt>
                                        </p:tgtEl>
                                        <p:attrNameLst>
                                          <p:attrName>ppt_y</p:attrName>
                                        </p:attrNameLst>
                                      </p:cBhvr>
                                      <p:tavLst>
                                        <p:tav tm="0">
                                          <p:val>
                                            <p:strVal val="#ppt_y-.1"/>
                                          </p:val>
                                        </p:tav>
                                        <p:tav tm="100000">
                                          <p:val>
                                            <p:strVal val="#ppt_y"/>
                                          </p:val>
                                        </p:tav>
                                      </p:tavLst>
                                    </p:anim>
                                  </p:childTnLst>
                                </p:cTn>
                              </p:par>
                            </p:childTnLst>
                          </p:cTn>
                        </p:par>
                        <p:par>
                          <p:cTn id="177" fill="hold">
                            <p:stCondLst>
                              <p:cond delay="8500"/>
                            </p:stCondLst>
                            <p:childTnLst>
                              <p:par>
                                <p:cTn id="178" presetID="47" presetClass="entr" presetSubtype="0" fill="hold" grpId="0" nodeType="afterEffect">
                                  <p:stCondLst>
                                    <p:cond delay="0"/>
                                  </p:stCondLst>
                                  <p:childTnLst>
                                    <p:set>
                                      <p:cBhvr>
                                        <p:cTn id="179" dur="1" fill="hold">
                                          <p:stCondLst>
                                            <p:cond delay="0"/>
                                          </p:stCondLst>
                                        </p:cTn>
                                        <p:tgtEl>
                                          <p:spTgt spid="7">
                                            <p:graphicEl>
                                              <a:dgm id="{1EA3D9BB-6D7C-451C-9F37-4C44C8E4C814}"/>
                                            </p:graphicEl>
                                          </p:spTgt>
                                        </p:tgtEl>
                                        <p:attrNameLst>
                                          <p:attrName>style.visibility</p:attrName>
                                        </p:attrNameLst>
                                      </p:cBhvr>
                                      <p:to>
                                        <p:strVal val="visible"/>
                                      </p:to>
                                    </p:set>
                                    <p:animEffect transition="in" filter="fade">
                                      <p:cBhvr>
                                        <p:cTn id="180" dur="500"/>
                                        <p:tgtEl>
                                          <p:spTgt spid="7">
                                            <p:graphicEl>
                                              <a:dgm id="{1EA3D9BB-6D7C-451C-9F37-4C44C8E4C814}"/>
                                            </p:graphicEl>
                                          </p:spTgt>
                                        </p:tgtEl>
                                      </p:cBhvr>
                                    </p:animEffect>
                                    <p:anim calcmode="lin" valueType="num">
                                      <p:cBhvr>
                                        <p:cTn id="181" dur="500" fill="hold"/>
                                        <p:tgtEl>
                                          <p:spTgt spid="7">
                                            <p:graphicEl>
                                              <a:dgm id="{1EA3D9BB-6D7C-451C-9F37-4C44C8E4C814}"/>
                                            </p:graphicEl>
                                          </p:spTgt>
                                        </p:tgtEl>
                                        <p:attrNameLst>
                                          <p:attrName>ppt_x</p:attrName>
                                        </p:attrNameLst>
                                      </p:cBhvr>
                                      <p:tavLst>
                                        <p:tav tm="0">
                                          <p:val>
                                            <p:strVal val="#ppt_x"/>
                                          </p:val>
                                        </p:tav>
                                        <p:tav tm="100000">
                                          <p:val>
                                            <p:strVal val="#ppt_x"/>
                                          </p:val>
                                        </p:tav>
                                      </p:tavLst>
                                    </p:anim>
                                    <p:anim calcmode="lin" valueType="num">
                                      <p:cBhvr>
                                        <p:cTn id="182" dur="500" fill="hold"/>
                                        <p:tgtEl>
                                          <p:spTgt spid="7">
                                            <p:graphicEl>
                                              <a:dgm id="{1EA3D9BB-6D7C-451C-9F37-4C44C8E4C814}"/>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uiExpand="1">
        <p:bldSub>
          <a:bldDgm bld="one"/>
        </p:bldSub>
      </p:bldGraphic>
    </p:bldLst>
  </p:timing>
</p:sld>
</file>

<file path=ppt/theme/theme1.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VTI" id="{14D52F43-08F7-4BCB-8A4A-FBED84E2C440}" vid="{D076F849-C9D7-4142-B46C-46BAC587EA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28FF5174-EF46-4DB3-9E31-B6FFE71C18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AEE90C5-1E1C-444C-A570-923DC6A54713}">
  <ds:schemaRefs>
    <ds:schemaRef ds:uri="http://schemas.microsoft.com/sharepoint/v3/contenttype/forms"/>
  </ds:schemaRefs>
</ds:datastoreItem>
</file>

<file path=customXml/itemProps3.xml><?xml version="1.0" encoding="utf-8"?>
<ds:datastoreItem xmlns:ds="http://schemas.openxmlformats.org/officeDocument/2006/customXml" ds:itemID="{8E577EAC-B6FB-4CBD-9524-1AB1B096FD3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_PineVTI</Template>
  <TotalTime>0</TotalTime>
  <Words>1491</Words>
  <Application>Microsoft Office PowerPoint</Application>
  <PresentationFormat>Widescreen</PresentationFormat>
  <Paragraphs>129</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Dante</vt:lpstr>
      <vt:lpstr>PineVTI</vt:lpstr>
      <vt:lpstr>Sustainable Urban Planning and Development</vt:lpstr>
      <vt:lpstr>Agenda</vt:lpstr>
      <vt:lpstr>Introduction</vt:lpstr>
      <vt:lpstr>Importance of Sustainability in Urban Development</vt:lpstr>
      <vt:lpstr>Importance of Sustainability in Urban Development</vt:lpstr>
      <vt:lpstr>Core Principles of Sustainable Urban Planning</vt:lpstr>
      <vt:lpstr>PowerPoint Presentation</vt:lpstr>
      <vt:lpstr>Strategies for Implementing Sustainable Urban Development</vt:lpstr>
      <vt:lpstr>Strategies for Implementing Sustainable Urban Development</vt:lpstr>
      <vt:lpstr>Case Studies of Successful Sustainable Cities</vt:lpstr>
      <vt:lpstr>Curitiba, Brazil: A Model of Sustainable Urban Planning</vt:lpstr>
      <vt:lpstr>Singapore: Pioneering Sustainable Urban Development</vt:lpstr>
      <vt:lpstr>Role of Civil Engineers and Challenges in Sustainable Development</vt:lpstr>
      <vt:lpstr>PowerPoint Presentation</vt:lpstr>
      <vt:lpstr>"The best way to predict the future is to create it."</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2021-04-23T07:38:37Z</dcterms:created>
  <dcterms:modified xsi:type="dcterms:W3CDTF">2024-06-18T23:54:59Z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